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0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3487EC-7529-C546-8CC8-B8D566D5A42B}" v="917" dt="2023-01-24T13:57:36.236"/>
    <p1510:client id="{38F5B4E8-9B3D-1D5B-FC90-A5AF1A0FFB5E}" v="285" dt="2023-01-24T06:22:20.634"/>
    <p1510:client id="{56F98CE4-7863-4F46-B06A-CBEF9889E0B2}" v="603" dt="2023-01-24T08:07:47.769"/>
    <p1510:client id="{5F75F855-2987-45F0-1619-3C6F19AA55CC}" v="114" dt="2023-01-23T20:38:34.533"/>
    <p1510:client id="{EECC725D-B3DA-44CC-9BEC-7516669545D1}" v="1" dt="2023-01-23T19:31:52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3"/>
    <p:restoredTop sz="94675"/>
  </p:normalViewPr>
  <p:slideViewPr>
    <p:cSldViewPr snapToGrid="0">
      <p:cViewPr varScale="1">
        <p:scale>
          <a:sx n="140" d="100"/>
          <a:sy n="140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RE, KRISH" userId="S::s-kkatre@lwsd.org::0bad3ec5-14cf-41b0-9261-ed89012179a5" providerId="AD" clId="Web-{197DC659-39B9-4124-3288-5361AD4CC1A0}"/>
    <pc:docChg chg="modSld">
      <pc:chgData name="KATRE, KRISH" userId="S::s-kkatre@lwsd.org::0bad3ec5-14cf-41b0-9261-ed89012179a5" providerId="AD" clId="Web-{197DC659-39B9-4124-3288-5361AD4CC1A0}" dt="2023-01-20T21:08:01.376" v="9" actId="1076"/>
      <pc:docMkLst>
        <pc:docMk/>
      </pc:docMkLst>
      <pc:sldChg chg="addSp modSp mod setBg">
        <pc:chgData name="KATRE, KRISH" userId="S::s-kkatre@lwsd.org::0bad3ec5-14cf-41b0-9261-ed89012179a5" providerId="AD" clId="Web-{197DC659-39B9-4124-3288-5361AD4CC1A0}" dt="2023-01-20T21:08:01.376" v="9" actId="1076"/>
        <pc:sldMkLst>
          <pc:docMk/>
          <pc:sldMk cId="4154718703" sldId="262"/>
        </pc:sldMkLst>
        <pc:spChg chg="mod">
          <ac:chgData name="KATRE, KRISH" userId="S::s-kkatre@lwsd.org::0bad3ec5-14cf-41b0-9261-ed89012179a5" providerId="AD" clId="Web-{197DC659-39B9-4124-3288-5361AD4CC1A0}" dt="2023-01-20T21:04:25.162" v="1"/>
          <ac:spMkLst>
            <pc:docMk/>
            <pc:sldMk cId="4154718703" sldId="262"/>
            <ac:spMk id="2" creationId="{345652F8-37C1-DC7E-DEC2-52B0A90EDC25}"/>
          </ac:spMkLst>
        </pc:spChg>
        <pc:spChg chg="mod">
          <ac:chgData name="KATRE, KRISH" userId="S::s-kkatre@lwsd.org::0bad3ec5-14cf-41b0-9261-ed89012179a5" providerId="AD" clId="Web-{197DC659-39B9-4124-3288-5361AD4CC1A0}" dt="2023-01-20T21:04:25.162" v="1"/>
          <ac:spMkLst>
            <pc:docMk/>
            <pc:sldMk cId="4154718703" sldId="262"/>
            <ac:spMk id="3" creationId="{B10E4592-5C59-3F31-9416-CE01F2E0CC30}"/>
          </ac:spMkLst>
        </pc:spChg>
        <pc:spChg chg="add">
          <ac:chgData name="KATRE, KRISH" userId="S::s-kkatre@lwsd.org::0bad3ec5-14cf-41b0-9261-ed89012179a5" providerId="AD" clId="Web-{197DC659-39B9-4124-3288-5361AD4CC1A0}" dt="2023-01-20T21:04:25.162" v="1"/>
          <ac:spMkLst>
            <pc:docMk/>
            <pc:sldMk cId="4154718703" sldId="262"/>
            <ac:spMk id="9" creationId="{C232B152-3720-4D3B-97ED-45CE5483F16F}"/>
          </ac:spMkLst>
        </pc:spChg>
        <pc:spChg chg="add">
          <ac:chgData name="KATRE, KRISH" userId="S::s-kkatre@lwsd.org::0bad3ec5-14cf-41b0-9261-ed89012179a5" providerId="AD" clId="Web-{197DC659-39B9-4124-3288-5361AD4CC1A0}" dt="2023-01-20T21:04:25.162" v="1"/>
          <ac:spMkLst>
            <pc:docMk/>
            <pc:sldMk cId="4154718703" sldId="262"/>
            <ac:spMk id="11" creationId="{11BAB570-FF10-4E96-8A3F-FA9804702B89}"/>
          </ac:spMkLst>
        </pc:spChg>
        <pc:spChg chg="add">
          <ac:chgData name="KATRE, KRISH" userId="S::s-kkatre@lwsd.org::0bad3ec5-14cf-41b0-9261-ed89012179a5" providerId="AD" clId="Web-{197DC659-39B9-4124-3288-5361AD4CC1A0}" dt="2023-01-20T21:04:25.162" v="1"/>
          <ac:spMkLst>
            <pc:docMk/>
            <pc:sldMk cId="4154718703" sldId="262"/>
            <ac:spMk id="13" creationId="{4B9FAFB2-BEB5-4848-8018-BCAD99E2E1AA}"/>
          </ac:spMkLst>
        </pc:spChg>
        <pc:picChg chg="add mod">
          <ac:chgData name="KATRE, KRISH" userId="S::s-kkatre@lwsd.org::0bad3ec5-14cf-41b0-9261-ed89012179a5" providerId="AD" clId="Web-{197DC659-39B9-4124-3288-5361AD4CC1A0}" dt="2023-01-20T21:04:25.162" v="1"/>
          <ac:picMkLst>
            <pc:docMk/>
            <pc:sldMk cId="4154718703" sldId="262"/>
            <ac:picMk id="4" creationId="{EC644B4F-8406-10B1-7C51-2E5E178E2847}"/>
          </ac:picMkLst>
        </pc:picChg>
        <pc:picChg chg="add mod">
          <ac:chgData name="KATRE, KRISH" userId="S::s-kkatre@lwsd.org::0bad3ec5-14cf-41b0-9261-ed89012179a5" providerId="AD" clId="Web-{197DC659-39B9-4124-3288-5361AD4CC1A0}" dt="2023-01-20T21:08:01.376" v="9" actId="1076"/>
          <ac:picMkLst>
            <pc:docMk/>
            <pc:sldMk cId="4154718703" sldId="262"/>
            <ac:picMk id="5" creationId="{E352F464-BA33-9DCC-A00E-E0671A5D9EE8}"/>
          </ac:picMkLst>
        </pc:picChg>
        <pc:picChg chg="add mod">
          <ac:chgData name="KATRE, KRISH" userId="S::s-kkatre@lwsd.org::0bad3ec5-14cf-41b0-9261-ed89012179a5" providerId="AD" clId="Web-{197DC659-39B9-4124-3288-5361AD4CC1A0}" dt="2023-01-20T21:06:32.575" v="7" actId="1076"/>
          <ac:picMkLst>
            <pc:docMk/>
            <pc:sldMk cId="4154718703" sldId="262"/>
            <ac:picMk id="6" creationId="{1AD415E7-AC8B-3C01-7DA1-13282BD01CB6}"/>
          </ac:picMkLst>
        </pc:picChg>
        <pc:picChg chg="add mod">
          <ac:chgData name="KATRE, KRISH" userId="S::s-kkatre@lwsd.org::0bad3ec5-14cf-41b0-9261-ed89012179a5" providerId="AD" clId="Web-{197DC659-39B9-4124-3288-5361AD4CC1A0}" dt="2023-01-20T21:06:26.637" v="5" actId="1076"/>
          <ac:picMkLst>
            <pc:docMk/>
            <pc:sldMk cId="4154718703" sldId="262"/>
            <ac:picMk id="7" creationId="{4CC14A6E-D1AD-7A9D-8521-675A39D31710}"/>
          </ac:picMkLst>
        </pc:picChg>
      </pc:sldChg>
    </pc:docChg>
  </pc:docChgLst>
  <pc:docChgLst>
    <pc:chgData name="KATRE, KRISH" userId="S::s-kkatre@lwsd.org::0bad3ec5-14cf-41b0-9261-ed89012179a5" providerId="AD" clId="Web-{9AE5D43B-3798-D77B-037A-027DE371D46D}"/>
    <pc:docChg chg="addSld modSld">
      <pc:chgData name="KATRE, KRISH" userId="S::s-kkatre@lwsd.org::0bad3ec5-14cf-41b0-9261-ed89012179a5" providerId="AD" clId="Web-{9AE5D43B-3798-D77B-037A-027DE371D46D}" dt="2023-01-12T21:12:53.822" v="83"/>
      <pc:docMkLst>
        <pc:docMk/>
      </pc:docMkLst>
      <pc:sldChg chg="modSp">
        <pc:chgData name="KATRE, KRISH" userId="S::s-kkatre@lwsd.org::0bad3ec5-14cf-41b0-9261-ed89012179a5" providerId="AD" clId="Web-{9AE5D43B-3798-D77B-037A-027DE371D46D}" dt="2023-01-12T21:10:57.940" v="82" actId="20577"/>
        <pc:sldMkLst>
          <pc:docMk/>
          <pc:sldMk cId="868337222" sldId="257"/>
        </pc:sldMkLst>
        <pc:spChg chg="mod">
          <ac:chgData name="KATRE, KRISH" userId="S::s-kkatre@lwsd.org::0bad3ec5-14cf-41b0-9261-ed89012179a5" providerId="AD" clId="Web-{9AE5D43B-3798-D77B-037A-027DE371D46D}" dt="2023-01-12T21:05:08.389" v="0" actId="20577"/>
          <ac:spMkLst>
            <pc:docMk/>
            <pc:sldMk cId="868337222" sldId="257"/>
            <ac:spMk id="2" creationId="{4D5412EF-045A-F0FC-8AAA-428CFD3A0385}"/>
          </ac:spMkLst>
        </pc:spChg>
        <pc:spChg chg="mod">
          <ac:chgData name="KATRE, KRISH" userId="S::s-kkatre@lwsd.org::0bad3ec5-14cf-41b0-9261-ed89012179a5" providerId="AD" clId="Web-{9AE5D43B-3798-D77B-037A-027DE371D46D}" dt="2023-01-12T21:10:57.940" v="82" actId="20577"/>
          <ac:spMkLst>
            <pc:docMk/>
            <pc:sldMk cId="868337222" sldId="257"/>
            <ac:spMk id="3" creationId="{E017E02E-1847-2160-6A9A-344AFF8DC45B}"/>
          </ac:spMkLst>
        </pc:spChg>
      </pc:sldChg>
      <pc:sldChg chg="new">
        <pc:chgData name="KATRE, KRISH" userId="S::s-kkatre@lwsd.org::0bad3ec5-14cf-41b0-9261-ed89012179a5" providerId="AD" clId="Web-{9AE5D43B-3798-D77B-037A-027DE371D46D}" dt="2023-01-12T21:12:53.822" v="83"/>
        <pc:sldMkLst>
          <pc:docMk/>
          <pc:sldMk cId="3798567061" sldId="262"/>
        </pc:sldMkLst>
      </pc:sldChg>
    </pc:docChg>
  </pc:docChgLst>
  <pc:docChgLst>
    <pc:chgData name="KALIYAPERUMAL, ASHWIN" userId="56b5007c-9720-4d75-9dd7-3e84317d142a" providerId="ADAL" clId="{EECC725D-B3DA-44CC-9BEC-7516669545D1}"/>
    <pc:docChg chg="custSel addSld delSld modSld sldOrd">
      <pc:chgData name="KALIYAPERUMAL, ASHWIN" userId="56b5007c-9720-4d75-9dd7-3e84317d142a" providerId="ADAL" clId="{EECC725D-B3DA-44CC-9BEC-7516669545D1}" dt="2023-01-23T19:32:45.226" v="2355" actId="20577"/>
      <pc:docMkLst>
        <pc:docMk/>
      </pc:docMkLst>
      <pc:sldChg chg="modSp new del mod">
        <pc:chgData name="KALIYAPERUMAL, ASHWIN" userId="56b5007c-9720-4d75-9dd7-3e84317d142a" providerId="ADAL" clId="{EECC725D-B3DA-44CC-9BEC-7516669545D1}" dt="2023-01-13T22:01:46.558" v="592" actId="47"/>
        <pc:sldMkLst>
          <pc:docMk/>
          <pc:sldMk cId="241205510" sldId="257"/>
        </pc:sldMkLst>
        <pc:spChg chg="mod">
          <ac:chgData name="KALIYAPERUMAL, ASHWIN" userId="56b5007c-9720-4d75-9dd7-3e84317d142a" providerId="ADAL" clId="{EECC725D-B3DA-44CC-9BEC-7516669545D1}" dt="2023-01-13T21:20:33.914" v="27" actId="20577"/>
          <ac:spMkLst>
            <pc:docMk/>
            <pc:sldMk cId="241205510" sldId="257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13T21:22:04.556" v="180" actId="20577"/>
          <ac:spMkLst>
            <pc:docMk/>
            <pc:sldMk cId="241205510" sldId="257"/>
            <ac:spMk id="3" creationId="{B10E4592-5C59-3F31-9416-CE01F2E0CC30}"/>
          </ac:spMkLst>
        </pc:spChg>
      </pc:sldChg>
      <pc:sldChg chg="del">
        <pc:chgData name="KALIYAPERUMAL, ASHWIN" userId="56b5007c-9720-4d75-9dd7-3e84317d142a" providerId="ADAL" clId="{EECC725D-B3DA-44CC-9BEC-7516669545D1}" dt="2023-01-13T21:20:05.395" v="1" actId="47"/>
        <pc:sldMkLst>
          <pc:docMk/>
          <pc:sldMk cId="868337222" sldId="257"/>
        </pc:sldMkLst>
      </pc:sldChg>
      <pc:sldChg chg="addSp modSp mod modNotesTx">
        <pc:chgData name="KALIYAPERUMAL, ASHWIN" userId="56b5007c-9720-4d75-9dd7-3e84317d142a" providerId="ADAL" clId="{EECC725D-B3DA-44CC-9BEC-7516669545D1}" dt="2023-01-23T19:32:19.953" v="2343" actId="20577"/>
        <pc:sldMkLst>
          <pc:docMk/>
          <pc:sldMk cId="3633160649" sldId="257"/>
        </pc:sldMkLst>
        <pc:spChg chg="add mod">
          <ac:chgData name="KALIYAPERUMAL, ASHWIN" userId="56b5007c-9720-4d75-9dd7-3e84317d142a" providerId="ADAL" clId="{EECC725D-B3DA-44CC-9BEC-7516669545D1}" dt="2023-01-23T19:32:19.953" v="2343" actId="20577"/>
          <ac:spMkLst>
            <pc:docMk/>
            <pc:sldMk cId="3633160649" sldId="257"/>
            <ac:spMk id="4" creationId="{F0B9FBED-7018-1025-48CD-CD5EDDCA48A3}"/>
          </ac:spMkLst>
        </pc:spChg>
      </pc:sldChg>
      <pc:sldChg chg="del">
        <pc:chgData name="KALIYAPERUMAL, ASHWIN" userId="56b5007c-9720-4d75-9dd7-3e84317d142a" providerId="ADAL" clId="{EECC725D-B3DA-44CC-9BEC-7516669545D1}" dt="2023-01-13T21:20:05.395" v="1" actId="47"/>
        <pc:sldMkLst>
          <pc:docMk/>
          <pc:sldMk cId="821249683" sldId="258"/>
        </pc:sldMkLst>
      </pc:sldChg>
      <pc:sldChg chg="modSp add mod">
        <pc:chgData name="KALIYAPERUMAL, ASHWIN" userId="56b5007c-9720-4d75-9dd7-3e84317d142a" providerId="ADAL" clId="{EECC725D-B3DA-44CC-9BEC-7516669545D1}" dt="2023-01-20T19:31:35.691" v="2270" actId="20577"/>
        <pc:sldMkLst>
          <pc:docMk/>
          <pc:sldMk cId="1245948840" sldId="258"/>
        </pc:sldMkLst>
        <pc:spChg chg="mod">
          <ac:chgData name="KALIYAPERUMAL, ASHWIN" userId="56b5007c-9720-4d75-9dd7-3e84317d142a" providerId="ADAL" clId="{EECC725D-B3DA-44CC-9BEC-7516669545D1}" dt="2023-01-13T21:20:40.630" v="59" actId="20577"/>
          <ac:spMkLst>
            <pc:docMk/>
            <pc:sldMk cId="1245948840" sldId="258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20T19:31:35.691" v="2270" actId="20577"/>
          <ac:spMkLst>
            <pc:docMk/>
            <pc:sldMk cId="1245948840" sldId="258"/>
            <ac:spMk id="3" creationId="{B10E4592-5C59-3F31-9416-CE01F2E0CC30}"/>
          </ac:spMkLst>
        </pc:spChg>
      </pc:sldChg>
      <pc:sldChg chg="del">
        <pc:chgData name="KALIYAPERUMAL, ASHWIN" userId="56b5007c-9720-4d75-9dd7-3e84317d142a" providerId="ADAL" clId="{EECC725D-B3DA-44CC-9BEC-7516669545D1}" dt="2023-01-13T21:20:05.395" v="1" actId="47"/>
        <pc:sldMkLst>
          <pc:docMk/>
          <pc:sldMk cId="47468568" sldId="259"/>
        </pc:sldMkLst>
      </pc:sldChg>
      <pc:sldChg chg="modSp add mod">
        <pc:chgData name="KALIYAPERUMAL, ASHWIN" userId="56b5007c-9720-4d75-9dd7-3e84317d142a" providerId="ADAL" clId="{EECC725D-B3DA-44CC-9BEC-7516669545D1}" dt="2023-01-23T19:32:45.226" v="2355" actId="20577"/>
        <pc:sldMkLst>
          <pc:docMk/>
          <pc:sldMk cId="1427487109" sldId="259"/>
        </pc:sldMkLst>
        <pc:spChg chg="mod">
          <ac:chgData name="KALIYAPERUMAL, ASHWIN" userId="56b5007c-9720-4d75-9dd7-3e84317d142a" providerId="ADAL" clId="{EECC725D-B3DA-44CC-9BEC-7516669545D1}" dt="2023-01-13T21:20:53.932" v="91" actId="20577"/>
          <ac:spMkLst>
            <pc:docMk/>
            <pc:sldMk cId="1427487109" sldId="259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23T19:32:45.226" v="2355" actId="20577"/>
          <ac:spMkLst>
            <pc:docMk/>
            <pc:sldMk cId="1427487109" sldId="259"/>
            <ac:spMk id="3" creationId="{B10E4592-5C59-3F31-9416-CE01F2E0CC30}"/>
          </ac:spMkLst>
        </pc:spChg>
      </pc:sldChg>
      <pc:sldChg chg="del">
        <pc:chgData name="KALIYAPERUMAL, ASHWIN" userId="56b5007c-9720-4d75-9dd7-3e84317d142a" providerId="ADAL" clId="{EECC725D-B3DA-44CC-9BEC-7516669545D1}" dt="2023-01-13T21:20:05.395" v="1" actId="47"/>
        <pc:sldMkLst>
          <pc:docMk/>
          <pc:sldMk cId="1658804813" sldId="260"/>
        </pc:sldMkLst>
      </pc:sldChg>
      <pc:sldChg chg="modSp add mod">
        <pc:chgData name="KALIYAPERUMAL, ASHWIN" userId="56b5007c-9720-4d75-9dd7-3e84317d142a" providerId="ADAL" clId="{EECC725D-B3DA-44CC-9BEC-7516669545D1}" dt="2023-01-13T21:22:26.257" v="234" actId="20577"/>
        <pc:sldMkLst>
          <pc:docMk/>
          <pc:sldMk cId="2148193018" sldId="260"/>
        </pc:sldMkLst>
        <pc:spChg chg="mod">
          <ac:chgData name="KALIYAPERUMAL, ASHWIN" userId="56b5007c-9720-4d75-9dd7-3e84317d142a" providerId="ADAL" clId="{EECC725D-B3DA-44CC-9BEC-7516669545D1}" dt="2023-01-13T21:20:59.999" v="118" actId="20577"/>
          <ac:spMkLst>
            <pc:docMk/>
            <pc:sldMk cId="2148193018" sldId="260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13T21:22:26.257" v="234" actId="20577"/>
          <ac:spMkLst>
            <pc:docMk/>
            <pc:sldMk cId="2148193018" sldId="260"/>
            <ac:spMk id="3" creationId="{B10E4592-5C59-3F31-9416-CE01F2E0CC30}"/>
          </ac:spMkLst>
        </pc:spChg>
      </pc:sldChg>
      <pc:sldChg chg="del">
        <pc:chgData name="KALIYAPERUMAL, ASHWIN" userId="56b5007c-9720-4d75-9dd7-3e84317d142a" providerId="ADAL" clId="{EECC725D-B3DA-44CC-9BEC-7516669545D1}" dt="2023-01-13T21:20:05.395" v="1" actId="47"/>
        <pc:sldMkLst>
          <pc:docMk/>
          <pc:sldMk cId="664367813" sldId="261"/>
        </pc:sldMkLst>
      </pc:sldChg>
      <pc:sldChg chg="modSp add mod">
        <pc:chgData name="KALIYAPERUMAL, ASHWIN" userId="56b5007c-9720-4d75-9dd7-3e84317d142a" providerId="ADAL" clId="{EECC725D-B3DA-44CC-9BEC-7516669545D1}" dt="2023-01-20T19:32:59.308" v="2289" actId="20577"/>
        <pc:sldMkLst>
          <pc:docMk/>
          <pc:sldMk cId="3007881454" sldId="261"/>
        </pc:sldMkLst>
        <pc:spChg chg="mod">
          <ac:chgData name="KALIYAPERUMAL, ASHWIN" userId="56b5007c-9720-4d75-9dd7-3e84317d142a" providerId="ADAL" clId="{EECC725D-B3DA-44CC-9BEC-7516669545D1}" dt="2023-01-13T21:21:05.467" v="137" actId="20577"/>
          <ac:spMkLst>
            <pc:docMk/>
            <pc:sldMk cId="3007881454" sldId="261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20T19:32:59.308" v="2289" actId="20577"/>
          <ac:spMkLst>
            <pc:docMk/>
            <pc:sldMk cId="3007881454" sldId="261"/>
            <ac:spMk id="3" creationId="{B10E4592-5C59-3F31-9416-CE01F2E0CC30}"/>
          </ac:spMkLst>
        </pc:spChg>
      </pc:sldChg>
      <pc:sldChg chg="del">
        <pc:chgData name="KALIYAPERUMAL, ASHWIN" userId="56b5007c-9720-4d75-9dd7-3e84317d142a" providerId="ADAL" clId="{EECC725D-B3DA-44CC-9BEC-7516669545D1}" dt="2023-01-13T16:05:00.664" v="0" actId="47"/>
        <pc:sldMkLst>
          <pc:docMk/>
          <pc:sldMk cId="3798567061" sldId="262"/>
        </pc:sldMkLst>
      </pc:sldChg>
      <pc:sldChg chg="modSp add mod">
        <pc:chgData name="KALIYAPERUMAL, ASHWIN" userId="56b5007c-9720-4d75-9dd7-3e84317d142a" providerId="ADAL" clId="{EECC725D-B3DA-44CC-9BEC-7516669545D1}" dt="2023-01-13T21:22:38.866" v="274"/>
        <pc:sldMkLst>
          <pc:docMk/>
          <pc:sldMk cId="4154718703" sldId="262"/>
        </pc:sldMkLst>
        <pc:spChg chg="mod">
          <ac:chgData name="KALIYAPERUMAL, ASHWIN" userId="56b5007c-9720-4d75-9dd7-3e84317d142a" providerId="ADAL" clId="{EECC725D-B3DA-44CC-9BEC-7516669545D1}" dt="2023-01-13T21:21:11.225" v="152" actId="20577"/>
          <ac:spMkLst>
            <pc:docMk/>
            <pc:sldMk cId="4154718703" sldId="262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13T21:22:38.866" v="274"/>
          <ac:spMkLst>
            <pc:docMk/>
            <pc:sldMk cId="4154718703" sldId="262"/>
            <ac:spMk id="3" creationId="{B10E4592-5C59-3F31-9416-CE01F2E0CC30}"/>
          </ac:spMkLst>
        </pc:spChg>
      </pc:sldChg>
      <pc:sldChg chg="modSp add mod">
        <pc:chgData name="KALIYAPERUMAL, ASHWIN" userId="56b5007c-9720-4d75-9dd7-3e84317d142a" providerId="ADAL" clId="{EECC725D-B3DA-44CC-9BEC-7516669545D1}" dt="2023-01-13T21:24:54.552" v="328" actId="20577"/>
        <pc:sldMkLst>
          <pc:docMk/>
          <pc:sldMk cId="22442814" sldId="263"/>
        </pc:sldMkLst>
        <pc:spChg chg="mod">
          <ac:chgData name="KALIYAPERUMAL, ASHWIN" userId="56b5007c-9720-4d75-9dd7-3e84317d142a" providerId="ADAL" clId="{EECC725D-B3DA-44CC-9BEC-7516669545D1}" dt="2023-01-13T21:21:14.008" v="156" actId="20577"/>
          <ac:spMkLst>
            <pc:docMk/>
            <pc:sldMk cId="22442814" sldId="263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13T21:24:54.552" v="328" actId="20577"/>
          <ac:spMkLst>
            <pc:docMk/>
            <pc:sldMk cId="22442814" sldId="263"/>
            <ac:spMk id="3" creationId="{B10E4592-5C59-3F31-9416-CE01F2E0CC30}"/>
          </ac:spMkLst>
        </pc:spChg>
      </pc:sldChg>
      <pc:sldChg chg="modSp add mod">
        <pc:chgData name="KALIYAPERUMAL, ASHWIN" userId="56b5007c-9720-4d75-9dd7-3e84317d142a" providerId="ADAL" clId="{EECC725D-B3DA-44CC-9BEC-7516669545D1}" dt="2023-01-13T21:24:51.519" v="323" actId="20577"/>
        <pc:sldMkLst>
          <pc:docMk/>
          <pc:sldMk cId="2977853695" sldId="264"/>
        </pc:sldMkLst>
        <pc:spChg chg="mod">
          <ac:chgData name="KALIYAPERUMAL, ASHWIN" userId="56b5007c-9720-4d75-9dd7-3e84317d142a" providerId="ADAL" clId="{EECC725D-B3DA-44CC-9BEC-7516669545D1}" dt="2023-01-13T21:21:16.535" v="160" actId="20577"/>
          <ac:spMkLst>
            <pc:docMk/>
            <pc:sldMk cId="2977853695" sldId="264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13T21:24:51.519" v="323" actId="20577"/>
          <ac:spMkLst>
            <pc:docMk/>
            <pc:sldMk cId="2977853695" sldId="264"/>
            <ac:spMk id="3" creationId="{B10E4592-5C59-3F31-9416-CE01F2E0CC30}"/>
          </ac:spMkLst>
        </pc:spChg>
      </pc:sldChg>
      <pc:sldChg chg="modSp add mod">
        <pc:chgData name="KALIYAPERUMAL, ASHWIN" userId="56b5007c-9720-4d75-9dd7-3e84317d142a" providerId="ADAL" clId="{EECC725D-B3DA-44CC-9BEC-7516669545D1}" dt="2023-01-20T19:32:41.330" v="2275" actId="20577"/>
        <pc:sldMkLst>
          <pc:docMk/>
          <pc:sldMk cId="1670449249" sldId="265"/>
        </pc:sldMkLst>
        <pc:spChg chg="mod">
          <ac:chgData name="KALIYAPERUMAL, ASHWIN" userId="56b5007c-9720-4d75-9dd7-3e84317d142a" providerId="ADAL" clId="{EECC725D-B3DA-44CC-9BEC-7516669545D1}" dt="2023-01-13T21:21:19.134" v="164" actId="20577"/>
          <ac:spMkLst>
            <pc:docMk/>
            <pc:sldMk cId="1670449249" sldId="265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20T19:32:41.330" v="2275" actId="20577"/>
          <ac:spMkLst>
            <pc:docMk/>
            <pc:sldMk cId="1670449249" sldId="265"/>
            <ac:spMk id="3" creationId="{B10E4592-5C59-3F31-9416-CE01F2E0CC30}"/>
          </ac:spMkLst>
        </pc:spChg>
      </pc:sldChg>
      <pc:sldChg chg="modSp add mod">
        <pc:chgData name="KALIYAPERUMAL, ASHWIN" userId="56b5007c-9720-4d75-9dd7-3e84317d142a" providerId="ADAL" clId="{EECC725D-B3DA-44CC-9BEC-7516669545D1}" dt="2023-01-20T19:32:44.470" v="2280" actId="20577"/>
        <pc:sldMkLst>
          <pc:docMk/>
          <pc:sldMk cId="267544765" sldId="266"/>
        </pc:sldMkLst>
        <pc:spChg chg="mod">
          <ac:chgData name="KALIYAPERUMAL, ASHWIN" userId="56b5007c-9720-4d75-9dd7-3e84317d142a" providerId="ADAL" clId="{EECC725D-B3DA-44CC-9BEC-7516669545D1}" dt="2023-01-13T21:21:23.739" v="174" actId="20577"/>
          <ac:spMkLst>
            <pc:docMk/>
            <pc:sldMk cId="267544765" sldId="266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EECC725D-B3DA-44CC-9BEC-7516669545D1}" dt="2023-01-20T19:32:44.470" v="2280" actId="20577"/>
          <ac:spMkLst>
            <pc:docMk/>
            <pc:sldMk cId="267544765" sldId="266"/>
            <ac:spMk id="3" creationId="{B10E4592-5C59-3F31-9416-CE01F2E0CC30}"/>
          </ac:spMkLst>
        </pc:spChg>
      </pc:sldChg>
      <pc:sldChg chg="modSp new mod ord">
        <pc:chgData name="KALIYAPERUMAL, ASHWIN" userId="56b5007c-9720-4d75-9dd7-3e84317d142a" providerId="ADAL" clId="{EECC725D-B3DA-44CC-9BEC-7516669545D1}" dt="2023-01-20T19:17:56.826" v="1726" actId="20577"/>
        <pc:sldMkLst>
          <pc:docMk/>
          <pc:sldMk cId="832236374" sldId="267"/>
        </pc:sldMkLst>
        <pc:spChg chg="mod">
          <ac:chgData name="KALIYAPERUMAL, ASHWIN" userId="56b5007c-9720-4d75-9dd7-3e84317d142a" providerId="ADAL" clId="{EECC725D-B3DA-44CC-9BEC-7516669545D1}" dt="2023-01-20T19:05:42.624" v="1206"/>
          <ac:spMkLst>
            <pc:docMk/>
            <pc:sldMk cId="832236374" sldId="267"/>
            <ac:spMk id="2" creationId="{A5C487CA-85E5-143F-46C3-8B2348B0FFEE}"/>
          </ac:spMkLst>
        </pc:spChg>
        <pc:spChg chg="mod">
          <ac:chgData name="KALIYAPERUMAL, ASHWIN" userId="56b5007c-9720-4d75-9dd7-3e84317d142a" providerId="ADAL" clId="{EECC725D-B3DA-44CC-9BEC-7516669545D1}" dt="2023-01-20T19:17:56.826" v="1726" actId="20577"/>
          <ac:spMkLst>
            <pc:docMk/>
            <pc:sldMk cId="832236374" sldId="267"/>
            <ac:spMk id="3" creationId="{BF0DA029-A0B6-776B-452B-22785D007BD3}"/>
          </ac:spMkLst>
        </pc:spChg>
      </pc:sldChg>
    </pc:docChg>
  </pc:docChgLst>
  <pc:docChgLst>
    <pc:chgData name="KATRE, KRISH" userId="0bad3ec5-14cf-41b0-9261-ed89012179a5" providerId="ADAL" clId="{56F98CE4-7863-4F46-B06A-CBEF9889E0B2}"/>
    <pc:docChg chg="custSel modSld">
      <pc:chgData name="KATRE, KRISH" userId="0bad3ec5-14cf-41b0-9261-ed89012179a5" providerId="ADAL" clId="{56F98CE4-7863-4F46-B06A-CBEF9889E0B2}" dt="2023-01-24T08:13:06.304" v="895" actId="20577"/>
      <pc:docMkLst>
        <pc:docMk/>
      </pc:docMkLst>
      <pc:sldChg chg="modSp mod">
        <pc:chgData name="KATRE, KRISH" userId="0bad3ec5-14cf-41b0-9261-ed89012179a5" providerId="ADAL" clId="{56F98CE4-7863-4F46-B06A-CBEF9889E0B2}" dt="2023-01-24T06:23:35.448" v="151" actId="14100"/>
        <pc:sldMkLst>
          <pc:docMk/>
          <pc:sldMk cId="1905824160" sldId="256"/>
        </pc:sldMkLst>
        <pc:spChg chg="mod">
          <ac:chgData name="KATRE, KRISH" userId="0bad3ec5-14cf-41b0-9261-ed89012179a5" providerId="ADAL" clId="{56F98CE4-7863-4F46-B06A-CBEF9889E0B2}" dt="2023-01-24T06:23:35.448" v="151" actId="14100"/>
          <ac:spMkLst>
            <pc:docMk/>
            <pc:sldMk cId="1905824160" sldId="256"/>
            <ac:spMk id="2" creationId="{F320AA29-EF2D-3781-AB16-A57A8805BAEB}"/>
          </ac:spMkLst>
        </pc:spChg>
      </pc:sldChg>
      <pc:sldChg chg="addSp delSp modSp mod">
        <pc:chgData name="KATRE, KRISH" userId="0bad3ec5-14cf-41b0-9261-ed89012179a5" providerId="ADAL" clId="{56F98CE4-7863-4F46-B06A-CBEF9889E0B2}" dt="2023-01-24T02:26:00.946" v="150" actId="20577"/>
        <pc:sldMkLst>
          <pc:docMk/>
          <pc:sldMk cId="4154718703" sldId="262"/>
        </pc:sldMkLst>
        <pc:spChg chg="add mod">
          <ac:chgData name="KATRE, KRISH" userId="0bad3ec5-14cf-41b0-9261-ed89012179a5" providerId="ADAL" clId="{56F98CE4-7863-4F46-B06A-CBEF9889E0B2}" dt="2023-01-24T02:23:47.116" v="25" actId="14100"/>
          <ac:spMkLst>
            <pc:docMk/>
            <pc:sldMk cId="4154718703" sldId="262"/>
            <ac:spMk id="8" creationId="{0B9BB6DD-A054-7CB4-354E-93E938632342}"/>
          </ac:spMkLst>
        </pc:spChg>
        <pc:spChg chg="add mod">
          <ac:chgData name="KATRE, KRISH" userId="0bad3ec5-14cf-41b0-9261-ed89012179a5" providerId="ADAL" clId="{56F98CE4-7863-4F46-B06A-CBEF9889E0B2}" dt="2023-01-24T02:24:54.574" v="59" actId="1076"/>
          <ac:spMkLst>
            <pc:docMk/>
            <pc:sldMk cId="4154718703" sldId="262"/>
            <ac:spMk id="10" creationId="{CCED0277-4BE7-2BC0-EEFC-F0EEDFBA7B0A}"/>
          </ac:spMkLst>
        </pc:spChg>
        <pc:spChg chg="add mod">
          <ac:chgData name="KATRE, KRISH" userId="0bad3ec5-14cf-41b0-9261-ed89012179a5" providerId="ADAL" clId="{56F98CE4-7863-4F46-B06A-CBEF9889E0B2}" dt="2023-01-24T02:25:19.679" v="117" actId="20577"/>
          <ac:spMkLst>
            <pc:docMk/>
            <pc:sldMk cId="4154718703" sldId="262"/>
            <ac:spMk id="12" creationId="{3C8C5FA9-E0EB-8EF2-C774-609D56354D3B}"/>
          </ac:spMkLst>
        </pc:spChg>
        <pc:spChg chg="add del mod">
          <ac:chgData name="KATRE, KRISH" userId="0bad3ec5-14cf-41b0-9261-ed89012179a5" providerId="ADAL" clId="{56F98CE4-7863-4F46-B06A-CBEF9889E0B2}" dt="2023-01-24T02:25:52.911" v="123"/>
          <ac:spMkLst>
            <pc:docMk/>
            <pc:sldMk cId="4154718703" sldId="262"/>
            <ac:spMk id="14" creationId="{58FDC668-982C-CB38-4216-A11837236B6F}"/>
          </ac:spMkLst>
        </pc:spChg>
        <pc:spChg chg="add mod">
          <ac:chgData name="KATRE, KRISH" userId="0bad3ec5-14cf-41b0-9261-ed89012179a5" providerId="ADAL" clId="{56F98CE4-7863-4F46-B06A-CBEF9889E0B2}" dt="2023-01-24T02:26:00.946" v="150" actId="20577"/>
          <ac:spMkLst>
            <pc:docMk/>
            <pc:sldMk cId="4154718703" sldId="262"/>
            <ac:spMk id="15" creationId="{91D1E624-F7F1-5E2D-6173-D52D3E030C26}"/>
          </ac:spMkLst>
        </pc:spChg>
        <pc:picChg chg="mod">
          <ac:chgData name="KATRE, KRISH" userId="0bad3ec5-14cf-41b0-9261-ed89012179a5" providerId="ADAL" clId="{56F98CE4-7863-4F46-B06A-CBEF9889E0B2}" dt="2023-01-24T02:24:30.605" v="27" actId="14100"/>
          <ac:picMkLst>
            <pc:docMk/>
            <pc:sldMk cId="4154718703" sldId="262"/>
            <ac:picMk id="5" creationId="{E352F464-BA33-9DCC-A00E-E0671A5D9EE8}"/>
          </ac:picMkLst>
        </pc:picChg>
        <pc:picChg chg="mod">
          <ac:chgData name="KATRE, KRISH" userId="0bad3ec5-14cf-41b0-9261-ed89012179a5" providerId="ADAL" clId="{56F98CE4-7863-4F46-B06A-CBEF9889E0B2}" dt="2023-01-24T02:25:22.487" v="118" actId="1076"/>
          <ac:picMkLst>
            <pc:docMk/>
            <pc:sldMk cId="4154718703" sldId="262"/>
            <ac:picMk id="6" creationId="{1AD415E7-AC8B-3C01-7DA1-13282BD01CB6}"/>
          </ac:picMkLst>
        </pc:picChg>
      </pc:sldChg>
      <pc:sldChg chg="mod">
        <pc:chgData name="KATRE, KRISH" userId="0bad3ec5-14cf-41b0-9261-ed89012179a5" providerId="ADAL" clId="{56F98CE4-7863-4F46-B06A-CBEF9889E0B2}" dt="2023-01-24T06:24:04.845" v="253" actId="27918"/>
        <pc:sldMkLst>
          <pc:docMk/>
          <pc:sldMk cId="22442814" sldId="263"/>
        </pc:sldMkLst>
      </pc:sldChg>
      <pc:sldChg chg="addSp modSp">
        <pc:chgData name="KATRE, KRISH" userId="0bad3ec5-14cf-41b0-9261-ed89012179a5" providerId="ADAL" clId="{56F98CE4-7863-4F46-B06A-CBEF9889E0B2}" dt="2023-01-24T06:26:42.772" v="373"/>
        <pc:sldMkLst>
          <pc:docMk/>
          <pc:sldMk cId="2977853695" sldId="264"/>
        </pc:sldMkLst>
        <pc:spChg chg="add mod">
          <ac:chgData name="KATRE, KRISH" userId="0bad3ec5-14cf-41b0-9261-ed89012179a5" providerId="ADAL" clId="{56F98CE4-7863-4F46-B06A-CBEF9889E0B2}" dt="2023-01-24T06:26:38.526" v="372"/>
          <ac:spMkLst>
            <pc:docMk/>
            <pc:sldMk cId="2977853695" sldId="264"/>
            <ac:spMk id="6" creationId="{733EA3D7-8057-5FFA-25AF-EE1B5216C17A}"/>
          </ac:spMkLst>
        </pc:spChg>
        <pc:spChg chg="add mod">
          <ac:chgData name="KATRE, KRISH" userId="0bad3ec5-14cf-41b0-9261-ed89012179a5" providerId="ADAL" clId="{56F98CE4-7863-4F46-B06A-CBEF9889E0B2}" dt="2023-01-24T06:26:42.772" v="373"/>
          <ac:spMkLst>
            <pc:docMk/>
            <pc:sldMk cId="2977853695" sldId="264"/>
            <ac:spMk id="7" creationId="{7FE10D83-1043-326A-6751-3B79E414C76E}"/>
          </ac:spMkLst>
        </pc:spChg>
      </pc:sldChg>
      <pc:sldChg chg="addSp modSp mod">
        <pc:chgData name="KATRE, KRISH" userId="0bad3ec5-14cf-41b0-9261-ed89012179a5" providerId="ADAL" clId="{56F98CE4-7863-4F46-B06A-CBEF9889E0B2}" dt="2023-01-24T06:26:34.167" v="371" actId="1076"/>
        <pc:sldMkLst>
          <pc:docMk/>
          <pc:sldMk cId="1670449249" sldId="265"/>
        </pc:sldMkLst>
        <pc:spChg chg="add mod">
          <ac:chgData name="KATRE, KRISH" userId="0bad3ec5-14cf-41b0-9261-ed89012179a5" providerId="ADAL" clId="{56F98CE4-7863-4F46-B06A-CBEF9889E0B2}" dt="2023-01-24T06:25:49.379" v="312" actId="207"/>
          <ac:spMkLst>
            <pc:docMk/>
            <pc:sldMk cId="1670449249" sldId="265"/>
            <ac:spMk id="4" creationId="{7D805E95-7D95-6603-3AD6-5C7248191B35}"/>
          </ac:spMkLst>
        </pc:spChg>
        <pc:spChg chg="add mod">
          <ac:chgData name="KATRE, KRISH" userId="0bad3ec5-14cf-41b0-9261-ed89012179a5" providerId="ADAL" clId="{56F98CE4-7863-4F46-B06A-CBEF9889E0B2}" dt="2023-01-24T06:26:34.167" v="371" actId="1076"/>
          <ac:spMkLst>
            <pc:docMk/>
            <pc:sldMk cId="1670449249" sldId="265"/>
            <ac:spMk id="5" creationId="{F22D150E-28D3-4B3C-1857-3E09CD4B8142}"/>
          </ac:spMkLst>
        </pc:spChg>
      </pc:sldChg>
      <pc:sldChg chg="modSp mod">
        <pc:chgData name="KATRE, KRISH" userId="0bad3ec5-14cf-41b0-9261-ed89012179a5" providerId="ADAL" clId="{56F98CE4-7863-4F46-B06A-CBEF9889E0B2}" dt="2023-01-24T08:13:06.304" v="895" actId="20577"/>
        <pc:sldMkLst>
          <pc:docMk/>
          <pc:sldMk cId="267544765" sldId="266"/>
        </pc:sldMkLst>
        <pc:spChg chg="mod">
          <ac:chgData name="KATRE, KRISH" userId="0bad3ec5-14cf-41b0-9261-ed89012179a5" providerId="ADAL" clId="{56F98CE4-7863-4F46-B06A-CBEF9889E0B2}" dt="2023-01-24T08:13:06.304" v="895" actId="20577"/>
          <ac:spMkLst>
            <pc:docMk/>
            <pc:sldMk cId="267544765" sldId="266"/>
            <ac:spMk id="3" creationId="{B10E4592-5C59-3F31-9416-CE01F2E0CC30}"/>
          </ac:spMkLst>
        </pc:spChg>
      </pc:sldChg>
      <pc:sldChg chg="modSp mod">
        <pc:chgData name="KATRE, KRISH" userId="0bad3ec5-14cf-41b0-9261-ed89012179a5" providerId="ADAL" clId="{56F98CE4-7863-4F46-B06A-CBEF9889E0B2}" dt="2023-01-24T06:46:32.641" v="613" actId="20577"/>
        <pc:sldMkLst>
          <pc:docMk/>
          <pc:sldMk cId="3609936818" sldId="271"/>
        </pc:sldMkLst>
        <pc:spChg chg="mod">
          <ac:chgData name="KATRE, KRISH" userId="0bad3ec5-14cf-41b0-9261-ed89012179a5" providerId="ADAL" clId="{56F98CE4-7863-4F46-B06A-CBEF9889E0B2}" dt="2023-01-24T06:46:32.641" v="613" actId="20577"/>
          <ac:spMkLst>
            <pc:docMk/>
            <pc:sldMk cId="3609936818" sldId="271"/>
            <ac:spMk id="3" creationId="{64111C84-BDAD-A522-0167-FADE5BEA32FA}"/>
          </ac:spMkLst>
        </pc:spChg>
      </pc:sldChg>
    </pc:docChg>
  </pc:docChgLst>
  <pc:docChgLst>
    <pc:chgData name="KALIYAPERUMAL, ASHWIN" userId="56b5007c-9720-4d75-9dd7-3e84317d142a" providerId="ADAL" clId="{143487EC-7529-C546-8CC8-B8D566D5A42B}"/>
    <pc:docChg chg="undo redo custSel addSld delSld modSld sldOrd modMainMaster">
      <pc:chgData name="KALIYAPERUMAL, ASHWIN" userId="56b5007c-9720-4d75-9dd7-3e84317d142a" providerId="ADAL" clId="{143487EC-7529-C546-8CC8-B8D566D5A42B}" dt="2023-01-24T13:58:44.529" v="4331" actId="26606"/>
      <pc:docMkLst>
        <pc:docMk/>
      </pc:docMkLst>
      <pc:sldChg chg="addSp delSp modSp mod setBg setClrOvrMap delDesignElem">
        <pc:chgData name="KALIYAPERUMAL, ASHWIN" userId="56b5007c-9720-4d75-9dd7-3e84317d142a" providerId="ADAL" clId="{143487EC-7529-C546-8CC8-B8D566D5A42B}" dt="2023-01-24T06:17:14.442" v="3758" actId="20577"/>
        <pc:sldMkLst>
          <pc:docMk/>
          <pc:sldMk cId="1905824160" sldId="256"/>
        </pc:sldMkLst>
        <pc:spChg chg="mod">
          <ac:chgData name="KALIYAPERUMAL, ASHWIN" userId="56b5007c-9720-4d75-9dd7-3e84317d142a" providerId="ADAL" clId="{143487EC-7529-C546-8CC8-B8D566D5A42B}" dt="2023-01-24T06:17:14.442" v="3758" actId="20577"/>
          <ac:spMkLst>
            <pc:docMk/>
            <pc:sldMk cId="1905824160" sldId="256"/>
            <ac:spMk id="2" creationId="{F320AA29-EF2D-3781-AB16-A57A8805BAEB}"/>
          </ac:spMkLst>
        </pc:spChg>
        <pc:spChg chg="mod">
          <ac:chgData name="KALIYAPERUMAL, ASHWIN" userId="56b5007c-9720-4d75-9dd7-3e84317d142a" providerId="ADAL" clId="{143487EC-7529-C546-8CC8-B8D566D5A42B}" dt="2023-01-24T04:18:41.879" v="3164" actId="26606"/>
          <ac:spMkLst>
            <pc:docMk/>
            <pc:sldMk cId="1905824160" sldId="256"/>
            <ac:spMk id="3" creationId="{1DB58D17-F50B-FDCB-8FFD-8EB56FAEA6F1}"/>
          </ac:spMkLst>
        </pc:spChg>
        <pc:spChg chg="add del">
          <ac:chgData name="KALIYAPERUMAL, ASHWIN" userId="56b5007c-9720-4d75-9dd7-3e84317d142a" providerId="ADAL" clId="{143487EC-7529-C546-8CC8-B8D566D5A42B}" dt="2023-01-24T04:13:46.634" v="3159" actId="26606"/>
          <ac:spMkLst>
            <pc:docMk/>
            <pc:sldMk cId="1905824160" sldId="256"/>
            <ac:spMk id="8" creationId="{DA3C47C2-33A2-44B2-BEAB-FEB679075C24}"/>
          </ac:spMkLst>
        </pc:spChg>
        <pc:spChg chg="add del">
          <ac:chgData name="KALIYAPERUMAL, ASHWIN" userId="56b5007c-9720-4d75-9dd7-3e84317d142a" providerId="ADAL" clId="{143487EC-7529-C546-8CC8-B8D566D5A42B}" dt="2023-01-24T04:13:46.634" v="3159" actId="26606"/>
          <ac:spMkLst>
            <pc:docMk/>
            <pc:sldMk cId="1905824160" sldId="256"/>
            <ac:spMk id="10" creationId="{AD182BA8-54AD-4D9F-8264-B0FA8BB47D7C}"/>
          </ac:spMkLst>
        </pc:spChg>
        <pc:spChg chg="add del">
          <ac:chgData name="KALIYAPERUMAL, ASHWIN" userId="56b5007c-9720-4d75-9dd7-3e84317d142a" providerId="ADAL" clId="{143487EC-7529-C546-8CC8-B8D566D5A42B}" dt="2023-01-24T04:13:46.634" v="3159" actId="26606"/>
          <ac:spMkLst>
            <pc:docMk/>
            <pc:sldMk cId="1905824160" sldId="256"/>
            <ac:spMk id="12" creationId="{4ED83379-0499-45E1-AB78-6AA230F96442}"/>
          </ac:spMkLst>
        </pc:spChg>
        <pc:spChg chg="add del">
          <ac:chgData name="KALIYAPERUMAL, ASHWIN" userId="56b5007c-9720-4d75-9dd7-3e84317d142a" providerId="ADAL" clId="{143487EC-7529-C546-8CC8-B8D566D5A42B}" dt="2023-01-24T04:14:47.600" v="3160" actId="26606"/>
          <ac:spMkLst>
            <pc:docMk/>
            <pc:sldMk cId="1905824160" sldId="256"/>
            <ac:spMk id="17" creationId="{DA3C47C2-33A2-44B2-BEAB-FEB679075C24}"/>
          </ac:spMkLst>
        </pc:spChg>
        <pc:spChg chg="add del">
          <ac:chgData name="KALIYAPERUMAL, ASHWIN" userId="56b5007c-9720-4d75-9dd7-3e84317d142a" providerId="ADAL" clId="{143487EC-7529-C546-8CC8-B8D566D5A42B}" dt="2023-01-24T04:14:47.600" v="3160" actId="26606"/>
          <ac:spMkLst>
            <pc:docMk/>
            <pc:sldMk cId="1905824160" sldId="256"/>
            <ac:spMk id="19" creationId="{AD182BA8-54AD-4D9F-8264-B0FA8BB47D7C}"/>
          </ac:spMkLst>
        </pc:spChg>
        <pc:spChg chg="add del">
          <ac:chgData name="KALIYAPERUMAL, ASHWIN" userId="56b5007c-9720-4d75-9dd7-3e84317d142a" providerId="ADAL" clId="{143487EC-7529-C546-8CC8-B8D566D5A42B}" dt="2023-01-24T04:14:47.600" v="3160" actId="26606"/>
          <ac:spMkLst>
            <pc:docMk/>
            <pc:sldMk cId="1905824160" sldId="256"/>
            <ac:spMk id="21" creationId="{4ED83379-0499-45E1-AB78-6AA230F96442}"/>
          </ac:spMkLst>
        </pc:spChg>
        <pc:spChg chg="add del">
          <ac:chgData name="KALIYAPERUMAL, ASHWIN" userId="56b5007c-9720-4d75-9dd7-3e84317d142a" providerId="ADAL" clId="{143487EC-7529-C546-8CC8-B8D566D5A42B}" dt="2023-01-24T04:18:41.879" v="3164" actId="26606"/>
          <ac:spMkLst>
            <pc:docMk/>
            <pc:sldMk cId="1905824160" sldId="256"/>
            <ac:spMk id="26" creationId="{A017E2F9-032A-4CAE-A2E4-7465A67B7A03}"/>
          </ac:spMkLst>
        </pc:spChg>
        <pc:spChg chg="add del">
          <ac:chgData name="KALIYAPERUMAL, ASHWIN" userId="56b5007c-9720-4d75-9dd7-3e84317d142a" providerId="ADAL" clId="{143487EC-7529-C546-8CC8-B8D566D5A42B}" dt="2023-01-24T04:18:41.879" v="3164" actId="26606"/>
          <ac:spMkLst>
            <pc:docMk/>
            <pc:sldMk cId="1905824160" sldId="256"/>
            <ac:spMk id="28" creationId="{036EB2E8-1BD0-492D-BF5A-CE0184DA769D}"/>
          </ac:spMkLst>
        </pc:spChg>
        <pc:spChg chg="add del">
          <ac:chgData name="KALIYAPERUMAL, ASHWIN" userId="56b5007c-9720-4d75-9dd7-3e84317d142a" providerId="ADAL" clId="{143487EC-7529-C546-8CC8-B8D566D5A42B}" dt="2023-01-24T04:18:41.879" v="3164" actId="26606"/>
          <ac:spMkLst>
            <pc:docMk/>
            <pc:sldMk cId="1905824160" sldId="256"/>
            <ac:spMk id="30" creationId="{5316ED32-D562-46FD-A6C1-B0FBF4EF62B6}"/>
          </ac:spMkLst>
        </pc:spChg>
        <pc:spChg chg="add">
          <ac:chgData name="KALIYAPERUMAL, ASHWIN" userId="56b5007c-9720-4d75-9dd7-3e84317d142a" providerId="ADAL" clId="{143487EC-7529-C546-8CC8-B8D566D5A42B}" dt="2023-01-24T04:18:41.879" v="3164" actId="26606"/>
          <ac:spMkLst>
            <pc:docMk/>
            <pc:sldMk cId="1905824160" sldId="256"/>
            <ac:spMk id="35" creationId="{DA3C47C2-33A2-44B2-BEAB-FEB679075C24}"/>
          </ac:spMkLst>
        </pc:spChg>
        <pc:spChg chg="add">
          <ac:chgData name="KALIYAPERUMAL, ASHWIN" userId="56b5007c-9720-4d75-9dd7-3e84317d142a" providerId="ADAL" clId="{143487EC-7529-C546-8CC8-B8D566D5A42B}" dt="2023-01-24T04:18:41.879" v="3164" actId="26606"/>
          <ac:spMkLst>
            <pc:docMk/>
            <pc:sldMk cId="1905824160" sldId="256"/>
            <ac:spMk id="37" creationId="{AD182BA8-54AD-4D9F-8264-B0FA8BB47D7C}"/>
          </ac:spMkLst>
        </pc:spChg>
        <pc:spChg chg="add">
          <ac:chgData name="KALIYAPERUMAL, ASHWIN" userId="56b5007c-9720-4d75-9dd7-3e84317d142a" providerId="ADAL" clId="{143487EC-7529-C546-8CC8-B8D566D5A42B}" dt="2023-01-24T04:18:41.879" v="3164" actId="26606"/>
          <ac:spMkLst>
            <pc:docMk/>
            <pc:sldMk cId="1905824160" sldId="256"/>
            <ac:spMk id="39" creationId="{4ED83379-0499-45E1-AB78-6AA230F96442}"/>
          </ac:spMkLst>
        </pc:spChg>
      </pc:sldChg>
      <pc:sldChg chg="modSp new mod">
        <pc:chgData name="KALIYAPERUMAL, ASHWIN" userId="56b5007c-9720-4d75-9dd7-3e84317d142a" providerId="ADAL" clId="{143487EC-7529-C546-8CC8-B8D566D5A42B}" dt="2023-01-03T23:17:43.859" v="99" actId="20577"/>
        <pc:sldMkLst>
          <pc:docMk/>
          <pc:sldMk cId="868337222" sldId="257"/>
        </pc:sldMkLst>
        <pc:spChg chg="mod">
          <ac:chgData name="KALIYAPERUMAL, ASHWIN" userId="56b5007c-9720-4d75-9dd7-3e84317d142a" providerId="ADAL" clId="{143487EC-7529-C546-8CC8-B8D566D5A42B}" dt="2023-01-03T23:17:35.794" v="70" actId="20577"/>
          <ac:spMkLst>
            <pc:docMk/>
            <pc:sldMk cId="868337222" sldId="257"/>
            <ac:spMk id="2" creationId="{4D5412EF-045A-F0FC-8AAA-428CFD3A0385}"/>
          </ac:spMkLst>
        </pc:spChg>
        <pc:spChg chg="mod">
          <ac:chgData name="KALIYAPERUMAL, ASHWIN" userId="56b5007c-9720-4d75-9dd7-3e84317d142a" providerId="ADAL" clId="{143487EC-7529-C546-8CC8-B8D566D5A42B}" dt="2023-01-03T23:17:43.859" v="99" actId="20577"/>
          <ac:spMkLst>
            <pc:docMk/>
            <pc:sldMk cId="868337222" sldId="257"/>
            <ac:spMk id="3" creationId="{E017E02E-1847-2160-6A9A-344AFF8DC45B}"/>
          </ac:spMkLst>
        </pc:spChg>
      </pc:sldChg>
      <pc:sldChg chg="addSp delSp modSp add mod ord setBg setClrOvrMap delDesignElem modNotesTx">
        <pc:chgData name="KALIYAPERUMAL, ASHWIN" userId="56b5007c-9720-4d75-9dd7-3e84317d142a" providerId="ADAL" clId="{143487EC-7529-C546-8CC8-B8D566D5A42B}" dt="2023-01-24T06:23:24.809" v="3812" actId="20577"/>
        <pc:sldMkLst>
          <pc:docMk/>
          <pc:sldMk cId="3633160649" sldId="257"/>
        </pc:sldMkLst>
        <pc:spChg chg="mod">
          <ac:chgData name="KALIYAPERUMAL, ASHWIN" userId="56b5007c-9720-4d75-9dd7-3e84317d142a" providerId="ADAL" clId="{143487EC-7529-C546-8CC8-B8D566D5A42B}" dt="2023-01-24T03:43:09.407" v="2703" actId="20577"/>
          <ac:spMkLst>
            <pc:docMk/>
            <pc:sldMk cId="3633160649" sldId="257"/>
            <ac:spMk id="2" creationId="{59B753D1-F883-1F13-A722-EB2501AEF61A}"/>
          </ac:spMkLst>
        </pc:spChg>
        <pc:spChg chg="mod ord">
          <ac:chgData name="KALIYAPERUMAL, ASHWIN" userId="56b5007c-9720-4d75-9dd7-3e84317d142a" providerId="ADAL" clId="{143487EC-7529-C546-8CC8-B8D566D5A42B}" dt="2023-01-24T06:23:24.809" v="3812" actId="20577"/>
          <ac:spMkLst>
            <pc:docMk/>
            <pc:sldMk cId="3633160649" sldId="257"/>
            <ac:spMk id="3" creationId="{E879A9B1-A25E-2ABF-3E8F-441D68DA675D}"/>
          </ac:spMkLst>
        </pc:spChg>
        <pc:spChg chg="mod">
          <ac:chgData name="KALIYAPERUMAL, ASHWIN" userId="56b5007c-9720-4d75-9dd7-3e84317d142a" providerId="ADAL" clId="{143487EC-7529-C546-8CC8-B8D566D5A42B}" dt="2023-01-24T04:06:41.423" v="3024" actId="20577"/>
          <ac:spMkLst>
            <pc:docMk/>
            <pc:sldMk cId="3633160649" sldId="257"/>
            <ac:spMk id="4" creationId="{F0B9FBED-7018-1025-48CD-CD5EDDCA48A3}"/>
          </ac:spMkLst>
        </pc:spChg>
        <pc:spChg chg="add del">
          <ac:chgData name="KALIYAPERUMAL, ASHWIN" userId="56b5007c-9720-4d75-9dd7-3e84317d142a" providerId="ADAL" clId="{143487EC-7529-C546-8CC8-B8D566D5A42B}" dt="2023-01-24T03:43:24.411" v="2708" actId="22"/>
          <ac:spMkLst>
            <pc:docMk/>
            <pc:sldMk cId="3633160649" sldId="257"/>
            <ac:spMk id="7" creationId="{18D3E11C-7730-5A80-1B8B-C1C3529A31C3}"/>
          </ac:spMkLst>
        </pc:spChg>
        <pc:spChg chg="add del">
          <ac:chgData name="KALIYAPERUMAL, ASHWIN" userId="56b5007c-9720-4d75-9dd7-3e84317d142a" providerId="ADAL" clId="{143487EC-7529-C546-8CC8-B8D566D5A42B}" dt="2023-01-24T04:13:40.774" v="3158"/>
          <ac:spMkLst>
            <pc:docMk/>
            <pc:sldMk cId="3633160649" sldId="257"/>
            <ac:spMk id="10" creationId="{68A4132F-DEC6-4332-A00C-A11AD4519B6C}"/>
          </ac:spMkLst>
        </pc:spChg>
        <pc:spChg chg="add del">
          <ac:chgData name="KALIYAPERUMAL, ASHWIN" userId="56b5007c-9720-4d75-9dd7-3e84317d142a" providerId="ADAL" clId="{143487EC-7529-C546-8CC8-B8D566D5A42B}" dt="2023-01-24T04:13:40.774" v="3158"/>
          <ac:spMkLst>
            <pc:docMk/>
            <pc:sldMk cId="3633160649" sldId="257"/>
            <ac:spMk id="11" creationId="{9B38642C-62C4-4E31-A5D3-BB1DD8CA3942}"/>
          </ac:spMkLst>
        </pc:spChg>
        <pc:spChg chg="add del">
          <ac:chgData name="KALIYAPERUMAL, ASHWIN" userId="56b5007c-9720-4d75-9dd7-3e84317d142a" providerId="ADAL" clId="{143487EC-7529-C546-8CC8-B8D566D5A42B}" dt="2023-01-22T22:10:52.878" v="1359" actId="26606"/>
          <ac:spMkLst>
            <pc:docMk/>
            <pc:sldMk cId="3633160649" sldId="257"/>
            <ac:spMk id="12" creationId="{EAE48C4B-3A90-42C3-BA00-6092B477179E}"/>
          </ac:spMkLst>
        </pc:spChg>
        <pc:spChg chg="add del">
          <ac:chgData name="KALIYAPERUMAL, ASHWIN" userId="56b5007c-9720-4d75-9dd7-3e84317d142a" providerId="ADAL" clId="{143487EC-7529-C546-8CC8-B8D566D5A42B}" dt="2023-01-22T22:10:52.878" v="1359" actId="26606"/>
          <ac:spMkLst>
            <pc:docMk/>
            <pc:sldMk cId="3633160649" sldId="257"/>
            <ac:spMk id="14" creationId="{F919E280-CA27-4214-97E6-294E0C3BC4B3}"/>
          </ac:spMkLst>
        </pc:spChg>
        <pc:spChg chg="add del">
          <ac:chgData name="KALIYAPERUMAL, ASHWIN" userId="56b5007c-9720-4d75-9dd7-3e84317d142a" providerId="ADAL" clId="{143487EC-7529-C546-8CC8-B8D566D5A42B}" dt="2023-01-24T04:13:40.774" v="3158"/>
          <ac:spMkLst>
            <pc:docMk/>
            <pc:sldMk cId="3633160649" sldId="257"/>
            <ac:spMk id="16" creationId="{A9F66240-8C38-4069-A5C9-2D3FCD97EDAD}"/>
          </ac:spMkLst>
        </pc:spChg>
        <pc:picChg chg="add mod">
          <ac:chgData name="KALIYAPERUMAL, ASHWIN" userId="56b5007c-9720-4d75-9dd7-3e84317d142a" providerId="ADAL" clId="{143487EC-7529-C546-8CC8-B8D566D5A42B}" dt="2023-01-22T22:10:59.666" v="1360" actId="26606"/>
          <ac:picMkLst>
            <pc:docMk/>
            <pc:sldMk cId="3633160649" sldId="257"/>
            <ac:picMk id="5" creationId="{3112C421-1A0C-E93C-490B-56E156CDA8A0}"/>
          </ac:picMkLst>
        </pc:picChg>
        <pc:picChg chg="del mod">
          <ac:chgData name="KALIYAPERUMAL, ASHWIN" userId="56b5007c-9720-4d75-9dd7-3e84317d142a" providerId="ADAL" clId="{143487EC-7529-C546-8CC8-B8D566D5A42B}" dt="2023-01-21T18:52:34.008" v="797" actId="478"/>
          <ac:picMkLst>
            <pc:docMk/>
            <pc:sldMk cId="3633160649" sldId="257"/>
            <ac:picMk id="5" creationId="{6A36FC42-2773-0C4E-77A3-DE1CC34B1A59}"/>
          </ac:picMkLst>
        </pc:picChg>
        <pc:picChg chg="add del mod ord">
          <ac:chgData name="KALIYAPERUMAL, ASHWIN" userId="56b5007c-9720-4d75-9dd7-3e84317d142a" providerId="ADAL" clId="{143487EC-7529-C546-8CC8-B8D566D5A42B}" dt="2023-01-23T04:29:09.060" v="2279" actId="478"/>
          <ac:picMkLst>
            <pc:docMk/>
            <pc:sldMk cId="3633160649" sldId="257"/>
            <ac:picMk id="6" creationId="{49B195AE-F565-DBFB-3ECF-0FB84D35EA03}"/>
          </ac:picMkLst>
        </pc:picChg>
        <pc:cxnChg chg="add del">
          <ac:chgData name="KALIYAPERUMAL, ASHWIN" userId="56b5007c-9720-4d75-9dd7-3e84317d142a" providerId="ADAL" clId="{143487EC-7529-C546-8CC8-B8D566D5A42B}" dt="2023-01-22T22:10:59.666" v="1360" actId="26606"/>
          <ac:cxnSpMkLst>
            <pc:docMk/>
            <pc:sldMk cId="3633160649" sldId="257"/>
            <ac:cxnSpMk id="7" creationId="{A7F400EE-A8A5-48AF-B4D6-291B52C6F0B0}"/>
          </ac:cxnSpMkLst>
        </pc:cxnChg>
        <pc:cxnChg chg="del">
          <ac:chgData name="KALIYAPERUMAL, ASHWIN" userId="56b5007c-9720-4d75-9dd7-3e84317d142a" providerId="ADAL" clId="{143487EC-7529-C546-8CC8-B8D566D5A42B}" dt="2023-01-20T23:44:03.898" v="793"/>
          <ac:cxnSpMkLst>
            <pc:docMk/>
            <pc:sldMk cId="3633160649" sldId="257"/>
            <ac:cxnSpMk id="9" creationId="{A7F400EE-A8A5-48AF-B4D6-291B52C6F0B0}"/>
          </ac:cxnSpMkLst>
        </pc:cxnChg>
      </pc:sldChg>
      <pc:sldChg chg="modSp new mod ord">
        <pc:chgData name="KALIYAPERUMAL, ASHWIN" userId="56b5007c-9720-4d75-9dd7-3e84317d142a" providerId="ADAL" clId="{143487EC-7529-C546-8CC8-B8D566D5A42B}" dt="2023-01-03T23:17:26.768" v="46" actId="20577"/>
        <pc:sldMkLst>
          <pc:docMk/>
          <pc:sldMk cId="821249683" sldId="258"/>
        </pc:sldMkLst>
        <pc:spChg chg="mod">
          <ac:chgData name="KALIYAPERUMAL, ASHWIN" userId="56b5007c-9720-4d75-9dd7-3e84317d142a" providerId="ADAL" clId="{143487EC-7529-C546-8CC8-B8D566D5A42B}" dt="2023-01-03T23:17:15.566" v="30" actId="20577"/>
          <ac:spMkLst>
            <pc:docMk/>
            <pc:sldMk cId="821249683" sldId="258"/>
            <ac:spMk id="2" creationId="{736CE169-4E26-CC5E-BA36-6A9154335801}"/>
          </ac:spMkLst>
        </pc:spChg>
        <pc:spChg chg="mod">
          <ac:chgData name="KALIYAPERUMAL, ASHWIN" userId="56b5007c-9720-4d75-9dd7-3e84317d142a" providerId="ADAL" clId="{143487EC-7529-C546-8CC8-B8D566D5A42B}" dt="2023-01-03T23:17:26.768" v="46" actId="20577"/>
          <ac:spMkLst>
            <pc:docMk/>
            <pc:sldMk cId="821249683" sldId="258"/>
            <ac:spMk id="3" creationId="{E4719E21-7C4C-D572-B69B-CC1C2D437DE6}"/>
          </ac:spMkLst>
        </pc:spChg>
      </pc:sldChg>
      <pc:sldChg chg="del">
        <pc:chgData name="KALIYAPERUMAL, ASHWIN" userId="56b5007c-9720-4d75-9dd7-3e84317d142a" providerId="ADAL" clId="{143487EC-7529-C546-8CC8-B8D566D5A42B}" dt="2023-01-22T22:23:09.126" v="1458" actId="2696"/>
        <pc:sldMkLst>
          <pc:docMk/>
          <pc:sldMk cId="1245948840" sldId="258"/>
        </pc:sldMkLst>
      </pc:sldChg>
      <pc:sldChg chg="modSp new mod">
        <pc:chgData name="KALIYAPERUMAL, ASHWIN" userId="56b5007c-9720-4d75-9dd7-3e84317d142a" providerId="ADAL" clId="{143487EC-7529-C546-8CC8-B8D566D5A42B}" dt="2023-01-03T23:19:04.954" v="144" actId="20577"/>
        <pc:sldMkLst>
          <pc:docMk/>
          <pc:sldMk cId="47468568" sldId="259"/>
        </pc:sldMkLst>
        <pc:spChg chg="mod">
          <ac:chgData name="KALIYAPERUMAL, ASHWIN" userId="56b5007c-9720-4d75-9dd7-3e84317d142a" providerId="ADAL" clId="{143487EC-7529-C546-8CC8-B8D566D5A42B}" dt="2023-01-03T23:18:02.634" v="136" actId="20577"/>
          <ac:spMkLst>
            <pc:docMk/>
            <pc:sldMk cId="47468568" sldId="259"/>
            <ac:spMk id="2" creationId="{F2F0E177-EA0F-3746-C275-E3F53EF8F6D7}"/>
          </ac:spMkLst>
        </pc:spChg>
        <pc:spChg chg="mod">
          <ac:chgData name="KALIYAPERUMAL, ASHWIN" userId="56b5007c-9720-4d75-9dd7-3e84317d142a" providerId="ADAL" clId="{143487EC-7529-C546-8CC8-B8D566D5A42B}" dt="2023-01-03T23:19:04.954" v="144" actId="20577"/>
          <ac:spMkLst>
            <pc:docMk/>
            <pc:sldMk cId="47468568" sldId="259"/>
            <ac:spMk id="3" creationId="{F3911123-DBEC-E43D-93BB-253D811D7F4C}"/>
          </ac:spMkLst>
        </pc:spChg>
      </pc:sldChg>
      <pc:sldChg chg="addSp modSp mod setBg setClrOvrMap">
        <pc:chgData name="KALIYAPERUMAL, ASHWIN" userId="56b5007c-9720-4d75-9dd7-3e84317d142a" providerId="ADAL" clId="{143487EC-7529-C546-8CC8-B8D566D5A42B}" dt="2023-01-24T04:18:33.317" v="3163"/>
        <pc:sldMkLst>
          <pc:docMk/>
          <pc:sldMk cId="1427487109" sldId="259"/>
        </pc:sldMkLst>
        <pc:spChg chg="mod">
          <ac:chgData name="KALIYAPERUMAL, ASHWIN" userId="56b5007c-9720-4d75-9dd7-3e84317d142a" providerId="ADAL" clId="{143487EC-7529-C546-8CC8-B8D566D5A42B}" dt="2023-01-24T04:18:13.813" v="3162" actId="26606"/>
          <ac:spMkLst>
            <pc:docMk/>
            <pc:sldMk cId="1427487109" sldId="259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143487EC-7529-C546-8CC8-B8D566D5A42B}" dt="2023-01-24T04:18:13.813" v="3162" actId="26606"/>
          <ac:spMkLst>
            <pc:docMk/>
            <pc:sldMk cId="1427487109" sldId="259"/>
            <ac:spMk id="3" creationId="{B10E4592-5C59-3F31-9416-CE01F2E0CC30}"/>
          </ac:spMkLst>
        </pc:spChg>
        <pc:spChg chg="add">
          <ac:chgData name="KALIYAPERUMAL, ASHWIN" userId="56b5007c-9720-4d75-9dd7-3e84317d142a" providerId="ADAL" clId="{143487EC-7529-C546-8CC8-B8D566D5A42B}" dt="2023-01-24T04:18:13.813" v="3162" actId="26606"/>
          <ac:spMkLst>
            <pc:docMk/>
            <pc:sldMk cId="1427487109" sldId="259"/>
            <ac:spMk id="8" creationId="{EA67B5B4-3A24-436E-B663-1B2EBFF8A0CD}"/>
          </ac:spMkLst>
        </pc:spChg>
        <pc:spChg chg="add">
          <ac:chgData name="KALIYAPERUMAL, ASHWIN" userId="56b5007c-9720-4d75-9dd7-3e84317d142a" providerId="ADAL" clId="{143487EC-7529-C546-8CC8-B8D566D5A42B}" dt="2023-01-24T04:18:13.813" v="3162" actId="26606"/>
          <ac:spMkLst>
            <pc:docMk/>
            <pc:sldMk cId="1427487109" sldId="259"/>
            <ac:spMk id="10" creationId="{987FDF89-C993-41F4-A1B8-DBAFF16008A9}"/>
          </ac:spMkLst>
        </pc:spChg>
        <pc:spChg chg="add">
          <ac:chgData name="KALIYAPERUMAL, ASHWIN" userId="56b5007c-9720-4d75-9dd7-3e84317d142a" providerId="ADAL" clId="{143487EC-7529-C546-8CC8-B8D566D5A42B}" dt="2023-01-24T04:18:13.813" v="3162" actId="26606"/>
          <ac:spMkLst>
            <pc:docMk/>
            <pc:sldMk cId="1427487109" sldId="259"/>
            <ac:spMk id="12" creationId="{64E585EA-75FD-4025-8270-F66A58A15CDA}"/>
          </ac:spMkLst>
        </pc:spChg>
      </pc:sldChg>
      <pc:sldChg chg="modSp new mod">
        <pc:chgData name="KALIYAPERUMAL, ASHWIN" userId="56b5007c-9720-4d75-9dd7-3e84317d142a" providerId="ADAL" clId="{143487EC-7529-C546-8CC8-B8D566D5A42B}" dt="2023-01-03T23:19:28.004" v="168" actId="27636"/>
        <pc:sldMkLst>
          <pc:docMk/>
          <pc:sldMk cId="1658804813" sldId="260"/>
        </pc:sldMkLst>
        <pc:spChg chg="mod">
          <ac:chgData name="KALIYAPERUMAL, ASHWIN" userId="56b5007c-9720-4d75-9dd7-3e84317d142a" providerId="ADAL" clId="{143487EC-7529-C546-8CC8-B8D566D5A42B}" dt="2023-01-03T23:19:27.248" v="166"/>
          <ac:spMkLst>
            <pc:docMk/>
            <pc:sldMk cId="1658804813" sldId="260"/>
            <ac:spMk id="2" creationId="{9AF78D08-6CC9-0472-6920-A60AA3348B0B}"/>
          </ac:spMkLst>
        </pc:spChg>
        <pc:spChg chg="mod">
          <ac:chgData name="KALIYAPERUMAL, ASHWIN" userId="56b5007c-9720-4d75-9dd7-3e84317d142a" providerId="ADAL" clId="{143487EC-7529-C546-8CC8-B8D566D5A42B}" dt="2023-01-03T23:19:28.004" v="168" actId="27636"/>
          <ac:spMkLst>
            <pc:docMk/>
            <pc:sldMk cId="1658804813" sldId="260"/>
            <ac:spMk id="3" creationId="{7502C57B-6861-26F2-195A-30FA2EEAF1D1}"/>
          </ac:spMkLst>
        </pc:spChg>
      </pc:sldChg>
      <pc:sldChg chg="addSp delSp modSp mod setBg">
        <pc:chgData name="KALIYAPERUMAL, ASHWIN" userId="56b5007c-9720-4d75-9dd7-3e84317d142a" providerId="ADAL" clId="{143487EC-7529-C546-8CC8-B8D566D5A42B}" dt="2023-01-24T05:57:11.314" v="3668" actId="20577"/>
        <pc:sldMkLst>
          <pc:docMk/>
          <pc:sldMk cId="2148193018" sldId="260"/>
        </pc:sldMkLst>
        <pc:spChg chg="mod">
          <ac:chgData name="KALIYAPERUMAL, ASHWIN" userId="56b5007c-9720-4d75-9dd7-3e84317d142a" providerId="ADAL" clId="{143487EC-7529-C546-8CC8-B8D566D5A42B}" dt="2023-01-24T05:40:10.609" v="3396" actId="26606"/>
          <ac:spMkLst>
            <pc:docMk/>
            <pc:sldMk cId="2148193018" sldId="260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143487EC-7529-C546-8CC8-B8D566D5A42B}" dt="2023-01-24T05:57:11.314" v="3668" actId="20577"/>
          <ac:spMkLst>
            <pc:docMk/>
            <pc:sldMk cId="2148193018" sldId="260"/>
            <ac:spMk id="3" creationId="{B10E4592-5C59-3F31-9416-CE01F2E0CC30}"/>
          </ac:spMkLst>
        </pc:spChg>
        <pc:spChg chg="add mod">
          <ac:chgData name="KALIYAPERUMAL, ASHWIN" userId="56b5007c-9720-4d75-9dd7-3e84317d142a" providerId="ADAL" clId="{143487EC-7529-C546-8CC8-B8D566D5A42B}" dt="2023-01-24T05:41:30.645" v="3521" actId="20577"/>
          <ac:spMkLst>
            <pc:docMk/>
            <pc:sldMk cId="2148193018" sldId="260"/>
            <ac:spMk id="6" creationId="{56941C6C-B2BB-B097-86FE-94C14A36321A}"/>
          </ac:spMkLst>
        </pc:spChg>
        <pc:spChg chg="add mod">
          <ac:chgData name="KALIYAPERUMAL, ASHWIN" userId="56b5007c-9720-4d75-9dd7-3e84317d142a" providerId="ADAL" clId="{143487EC-7529-C546-8CC8-B8D566D5A42B}" dt="2023-01-24T05:41:47.748" v="3523" actId="13822"/>
          <ac:spMkLst>
            <pc:docMk/>
            <pc:sldMk cId="2148193018" sldId="260"/>
            <ac:spMk id="7" creationId="{5A95CD0E-04F7-95A6-79B6-EA2D82B714FD}"/>
          </ac:spMkLst>
        </pc:spChg>
        <pc:spChg chg="add del">
          <ac:chgData name="KALIYAPERUMAL, ASHWIN" userId="56b5007c-9720-4d75-9dd7-3e84317d142a" providerId="ADAL" clId="{143487EC-7529-C546-8CC8-B8D566D5A42B}" dt="2023-01-24T05:40:10.609" v="3396" actId="26606"/>
          <ac:spMkLst>
            <pc:docMk/>
            <pc:sldMk cId="2148193018" sldId="260"/>
            <ac:spMk id="8" creationId="{EA67B5B4-3A24-436E-B663-1B2EBFF8A0CD}"/>
          </ac:spMkLst>
        </pc:spChg>
        <pc:spChg chg="add del">
          <ac:chgData name="KALIYAPERUMAL, ASHWIN" userId="56b5007c-9720-4d75-9dd7-3e84317d142a" providerId="ADAL" clId="{143487EC-7529-C546-8CC8-B8D566D5A42B}" dt="2023-01-24T05:40:10.609" v="3396" actId="26606"/>
          <ac:spMkLst>
            <pc:docMk/>
            <pc:sldMk cId="2148193018" sldId="260"/>
            <ac:spMk id="10" creationId="{987FDF89-C993-41F4-A1B8-DBAFF16008A9}"/>
          </ac:spMkLst>
        </pc:spChg>
        <pc:spChg chg="add del">
          <ac:chgData name="KALIYAPERUMAL, ASHWIN" userId="56b5007c-9720-4d75-9dd7-3e84317d142a" providerId="ADAL" clId="{143487EC-7529-C546-8CC8-B8D566D5A42B}" dt="2023-01-24T05:40:10.609" v="3396" actId="26606"/>
          <ac:spMkLst>
            <pc:docMk/>
            <pc:sldMk cId="2148193018" sldId="260"/>
            <ac:spMk id="12" creationId="{64E585EA-75FD-4025-8270-F66A58A15CDA}"/>
          </ac:spMkLst>
        </pc:spChg>
        <pc:spChg chg="add">
          <ac:chgData name="KALIYAPERUMAL, ASHWIN" userId="56b5007c-9720-4d75-9dd7-3e84317d142a" providerId="ADAL" clId="{143487EC-7529-C546-8CC8-B8D566D5A42B}" dt="2023-01-24T05:40:10.609" v="3396" actId="26606"/>
          <ac:spMkLst>
            <pc:docMk/>
            <pc:sldMk cId="2148193018" sldId="260"/>
            <ac:spMk id="17" creationId="{EE1FC7B4-E4A7-4452-B413-1A623E3A7230}"/>
          </ac:spMkLst>
        </pc:spChg>
        <pc:spChg chg="add">
          <ac:chgData name="KALIYAPERUMAL, ASHWIN" userId="56b5007c-9720-4d75-9dd7-3e84317d142a" providerId="ADAL" clId="{143487EC-7529-C546-8CC8-B8D566D5A42B}" dt="2023-01-24T05:40:10.609" v="3396" actId="26606"/>
          <ac:spMkLst>
            <pc:docMk/>
            <pc:sldMk cId="2148193018" sldId="260"/>
            <ac:spMk id="19" creationId="{E0709AF0-24F0-4486-B189-BE6386BDB198}"/>
          </ac:spMkLst>
        </pc:spChg>
        <pc:spChg chg="add">
          <ac:chgData name="KALIYAPERUMAL, ASHWIN" userId="56b5007c-9720-4d75-9dd7-3e84317d142a" providerId="ADAL" clId="{143487EC-7529-C546-8CC8-B8D566D5A42B}" dt="2023-01-24T05:40:10.609" v="3396" actId="26606"/>
          <ac:spMkLst>
            <pc:docMk/>
            <pc:sldMk cId="2148193018" sldId="260"/>
            <ac:spMk id="21" creationId="{FBE3B62F-5853-4A3C-B050-6186351A7176}"/>
          </ac:spMkLst>
        </pc:spChg>
        <pc:picChg chg="add mod">
          <ac:chgData name="KALIYAPERUMAL, ASHWIN" userId="56b5007c-9720-4d75-9dd7-3e84317d142a" providerId="ADAL" clId="{143487EC-7529-C546-8CC8-B8D566D5A42B}" dt="2023-01-24T05:40:21.062" v="3399" actId="1076"/>
          <ac:picMkLst>
            <pc:docMk/>
            <pc:sldMk cId="2148193018" sldId="260"/>
            <ac:picMk id="5" creationId="{2219BFD8-26B4-DC2E-BDC3-546E82DB1E9D}"/>
          </ac:picMkLst>
        </pc:picChg>
      </pc:sldChg>
      <pc:sldChg chg="modSp new mod">
        <pc:chgData name="KALIYAPERUMAL, ASHWIN" userId="56b5007c-9720-4d75-9dd7-3e84317d142a" providerId="ADAL" clId="{143487EC-7529-C546-8CC8-B8D566D5A42B}" dt="2023-01-03T23:19:53.516" v="183" actId="20577"/>
        <pc:sldMkLst>
          <pc:docMk/>
          <pc:sldMk cId="664367813" sldId="261"/>
        </pc:sldMkLst>
        <pc:spChg chg="mod">
          <ac:chgData name="KALIYAPERUMAL, ASHWIN" userId="56b5007c-9720-4d75-9dd7-3e84317d142a" providerId="ADAL" clId="{143487EC-7529-C546-8CC8-B8D566D5A42B}" dt="2023-01-03T23:19:12.099" v="154" actId="20577"/>
          <ac:spMkLst>
            <pc:docMk/>
            <pc:sldMk cId="664367813" sldId="261"/>
            <ac:spMk id="2" creationId="{FD6CA369-608F-0ED3-1D49-1349A8913043}"/>
          </ac:spMkLst>
        </pc:spChg>
        <pc:spChg chg="mod">
          <ac:chgData name="KALIYAPERUMAL, ASHWIN" userId="56b5007c-9720-4d75-9dd7-3e84317d142a" providerId="ADAL" clId="{143487EC-7529-C546-8CC8-B8D566D5A42B}" dt="2023-01-03T23:19:53.516" v="183" actId="20577"/>
          <ac:spMkLst>
            <pc:docMk/>
            <pc:sldMk cId="664367813" sldId="261"/>
            <ac:spMk id="3" creationId="{8C4410DC-1461-C7A8-F6C9-B195DE95ECAC}"/>
          </ac:spMkLst>
        </pc:spChg>
      </pc:sldChg>
      <pc:sldChg chg="addSp delSp modSp mod setBg">
        <pc:chgData name="KALIYAPERUMAL, ASHWIN" userId="56b5007c-9720-4d75-9dd7-3e84317d142a" providerId="ADAL" clId="{143487EC-7529-C546-8CC8-B8D566D5A42B}" dt="2023-01-24T06:31:47.018" v="4157" actId="207"/>
        <pc:sldMkLst>
          <pc:docMk/>
          <pc:sldMk cId="3007881454" sldId="261"/>
        </pc:sldMkLst>
        <pc:spChg chg="mod">
          <ac:chgData name="KALIYAPERUMAL, ASHWIN" userId="56b5007c-9720-4d75-9dd7-3e84317d142a" providerId="ADAL" clId="{143487EC-7529-C546-8CC8-B8D566D5A42B}" dt="2023-01-24T06:14:36.480" v="3678" actId="26606"/>
          <ac:spMkLst>
            <pc:docMk/>
            <pc:sldMk cId="3007881454" sldId="261"/>
            <ac:spMk id="2" creationId="{345652F8-37C1-DC7E-DEC2-52B0A90EDC25}"/>
          </ac:spMkLst>
        </pc:spChg>
        <pc:spChg chg="mod ord">
          <ac:chgData name="KALIYAPERUMAL, ASHWIN" userId="56b5007c-9720-4d75-9dd7-3e84317d142a" providerId="ADAL" clId="{143487EC-7529-C546-8CC8-B8D566D5A42B}" dt="2023-01-24T06:31:47.018" v="4157" actId="207"/>
          <ac:spMkLst>
            <pc:docMk/>
            <pc:sldMk cId="3007881454" sldId="261"/>
            <ac:spMk id="3" creationId="{B10E4592-5C59-3F31-9416-CE01F2E0CC30}"/>
          </ac:spMkLst>
        </pc:spChg>
        <pc:spChg chg="add">
          <ac:chgData name="KALIYAPERUMAL, ASHWIN" userId="56b5007c-9720-4d75-9dd7-3e84317d142a" providerId="ADAL" clId="{143487EC-7529-C546-8CC8-B8D566D5A42B}" dt="2023-01-24T06:14:36.480" v="3678" actId="26606"/>
          <ac:spMkLst>
            <pc:docMk/>
            <pc:sldMk cId="3007881454" sldId="261"/>
            <ac:spMk id="10" creationId="{56C20283-73E0-40EC-8AD8-057F581F64C2}"/>
          </ac:spMkLst>
        </pc:spChg>
        <pc:spChg chg="add">
          <ac:chgData name="KALIYAPERUMAL, ASHWIN" userId="56b5007c-9720-4d75-9dd7-3e84317d142a" providerId="ADAL" clId="{143487EC-7529-C546-8CC8-B8D566D5A42B}" dt="2023-01-24T06:14:36.480" v="3678" actId="26606"/>
          <ac:spMkLst>
            <pc:docMk/>
            <pc:sldMk cId="3007881454" sldId="261"/>
            <ac:spMk id="12" creationId="{3FCC729B-E528-40C3-82D3-BA4375575E87}"/>
          </ac:spMkLst>
        </pc:spChg>
        <pc:spChg chg="add">
          <ac:chgData name="KALIYAPERUMAL, ASHWIN" userId="56b5007c-9720-4d75-9dd7-3e84317d142a" providerId="ADAL" clId="{143487EC-7529-C546-8CC8-B8D566D5A42B}" dt="2023-01-24T06:14:36.480" v="3678" actId="26606"/>
          <ac:spMkLst>
            <pc:docMk/>
            <pc:sldMk cId="3007881454" sldId="261"/>
            <ac:spMk id="14" creationId="{58F1FB8D-1842-4A04-998D-6CF047AB2790}"/>
          </ac:spMkLst>
        </pc:spChg>
        <pc:picChg chg="add mod">
          <ac:chgData name="KALIYAPERUMAL, ASHWIN" userId="56b5007c-9720-4d75-9dd7-3e84317d142a" providerId="ADAL" clId="{143487EC-7529-C546-8CC8-B8D566D5A42B}" dt="2023-01-24T06:14:36.480" v="3678" actId="26606"/>
          <ac:picMkLst>
            <pc:docMk/>
            <pc:sldMk cId="3007881454" sldId="261"/>
            <ac:picMk id="5" creationId="{671F6AE2-2F66-EB07-6595-FA97CC56CFE5}"/>
          </ac:picMkLst>
        </pc:picChg>
        <pc:picChg chg="add del mod">
          <ac:chgData name="KALIYAPERUMAL, ASHWIN" userId="56b5007c-9720-4d75-9dd7-3e84317d142a" providerId="ADAL" clId="{143487EC-7529-C546-8CC8-B8D566D5A42B}" dt="2023-01-24T06:14:21.773" v="3677" actId="478"/>
          <ac:picMkLst>
            <pc:docMk/>
            <pc:sldMk cId="3007881454" sldId="261"/>
            <ac:picMk id="7" creationId="{886313EB-2597-02D1-0F44-7913DA867379}"/>
          </ac:picMkLst>
        </pc:picChg>
      </pc:sldChg>
      <pc:sldChg chg="addSp delSp modSp mod setBg delDesignElem">
        <pc:chgData name="KALIYAPERUMAL, ASHWIN" userId="56b5007c-9720-4d75-9dd7-3e84317d142a" providerId="ADAL" clId="{143487EC-7529-C546-8CC8-B8D566D5A42B}" dt="2023-01-24T13:58:44.529" v="4331" actId="26606"/>
        <pc:sldMkLst>
          <pc:docMk/>
          <pc:sldMk cId="4154718703" sldId="262"/>
        </pc:sldMkLst>
        <pc:spChg chg="mod ord">
          <ac:chgData name="KALIYAPERUMAL, ASHWIN" userId="56b5007c-9720-4d75-9dd7-3e84317d142a" providerId="ADAL" clId="{143487EC-7529-C546-8CC8-B8D566D5A42B}" dt="2023-01-24T13:58:44.529" v="4331" actId="26606"/>
          <ac:spMkLst>
            <pc:docMk/>
            <pc:sldMk cId="4154718703" sldId="262"/>
            <ac:spMk id="2" creationId="{345652F8-37C1-DC7E-DEC2-52B0A90EDC25}"/>
          </ac:spMkLst>
        </pc:spChg>
        <pc:spChg chg="del">
          <ac:chgData name="KALIYAPERUMAL, ASHWIN" userId="56b5007c-9720-4d75-9dd7-3e84317d142a" providerId="ADAL" clId="{143487EC-7529-C546-8CC8-B8D566D5A42B}" dt="2023-01-20T23:28:58.972" v="191" actId="478"/>
          <ac:spMkLst>
            <pc:docMk/>
            <pc:sldMk cId="4154718703" sldId="262"/>
            <ac:spMk id="3" creationId="{B10E4592-5C59-3F31-9416-CE01F2E0CC30}"/>
          </ac:spMkLst>
        </pc:spChg>
        <pc:spChg chg="add del mod">
          <ac:chgData name="KALIYAPERUMAL, ASHWIN" userId="56b5007c-9720-4d75-9dd7-3e84317d142a" providerId="ADAL" clId="{143487EC-7529-C546-8CC8-B8D566D5A42B}" dt="2023-01-24T06:14:57.910" v="3681" actId="478"/>
          <ac:spMkLst>
            <pc:docMk/>
            <pc:sldMk cId="4154718703" sldId="262"/>
            <ac:spMk id="3" creationId="{FEB9025A-3BEF-8D4D-C59F-CC36DB120B9A}"/>
          </ac:spMkLst>
        </pc:spChg>
        <pc:spChg chg="mod">
          <ac:chgData name="KALIYAPERUMAL, ASHWIN" userId="56b5007c-9720-4d75-9dd7-3e84317d142a" providerId="ADAL" clId="{143487EC-7529-C546-8CC8-B8D566D5A42B}" dt="2023-01-24T13:58:44.529" v="4331" actId="26606"/>
          <ac:spMkLst>
            <pc:docMk/>
            <pc:sldMk cId="4154718703" sldId="262"/>
            <ac:spMk id="8" creationId="{0B9BB6DD-A054-7CB4-354E-93E938632342}"/>
          </ac:spMkLst>
        </pc:spChg>
        <pc:spChg chg="add del">
          <ac:chgData name="KALIYAPERUMAL, ASHWIN" userId="56b5007c-9720-4d75-9dd7-3e84317d142a" providerId="ADAL" clId="{143487EC-7529-C546-8CC8-B8D566D5A42B}" dt="2023-01-24T06:21:04.987" v="3792" actId="26606"/>
          <ac:spMkLst>
            <pc:docMk/>
            <pc:sldMk cId="4154718703" sldId="262"/>
            <ac:spMk id="9" creationId="{C232B152-3720-4D3B-97ED-45CE5483F16F}"/>
          </ac:spMkLst>
        </pc:spChg>
        <pc:spChg chg="add del mod">
          <ac:chgData name="KALIYAPERUMAL, ASHWIN" userId="56b5007c-9720-4d75-9dd7-3e84317d142a" providerId="ADAL" clId="{143487EC-7529-C546-8CC8-B8D566D5A42B}" dt="2023-01-20T23:29:01.777" v="192" actId="478"/>
          <ac:spMkLst>
            <pc:docMk/>
            <pc:sldMk cId="4154718703" sldId="262"/>
            <ac:spMk id="10" creationId="{65E12C3E-1972-AE4B-A476-917A71684662}"/>
          </ac:spMkLst>
        </pc:spChg>
        <pc:spChg chg="mod">
          <ac:chgData name="KALIYAPERUMAL, ASHWIN" userId="56b5007c-9720-4d75-9dd7-3e84317d142a" providerId="ADAL" clId="{143487EC-7529-C546-8CC8-B8D566D5A42B}" dt="2023-01-24T13:58:44.529" v="4331" actId="26606"/>
          <ac:spMkLst>
            <pc:docMk/>
            <pc:sldMk cId="4154718703" sldId="262"/>
            <ac:spMk id="10" creationId="{CCED0277-4BE7-2BC0-EEFC-F0EEDFBA7B0A}"/>
          </ac:spMkLst>
        </pc:spChg>
        <pc:spChg chg="add mod ord">
          <ac:chgData name="KALIYAPERUMAL, ASHWIN" userId="56b5007c-9720-4d75-9dd7-3e84317d142a" providerId="ADAL" clId="{143487EC-7529-C546-8CC8-B8D566D5A42B}" dt="2023-01-24T13:58:44.529" v="4331" actId="26606"/>
          <ac:spMkLst>
            <pc:docMk/>
            <pc:sldMk cId="4154718703" sldId="262"/>
            <ac:spMk id="11" creationId="{0B0EEB96-0A8E-2DFB-7B15-B1B237AE232D}"/>
          </ac:spMkLst>
        </pc:spChg>
        <pc:spChg chg="add del">
          <ac:chgData name="KALIYAPERUMAL, ASHWIN" userId="56b5007c-9720-4d75-9dd7-3e84317d142a" providerId="ADAL" clId="{143487EC-7529-C546-8CC8-B8D566D5A42B}" dt="2023-01-24T06:21:04.987" v="3792" actId="26606"/>
          <ac:spMkLst>
            <pc:docMk/>
            <pc:sldMk cId="4154718703" sldId="262"/>
            <ac:spMk id="11" creationId="{11BAB570-FF10-4E96-8A3F-FA9804702B89}"/>
          </ac:spMkLst>
        </pc:spChg>
        <pc:spChg chg="mod ord">
          <ac:chgData name="KALIYAPERUMAL, ASHWIN" userId="56b5007c-9720-4d75-9dd7-3e84317d142a" providerId="ADAL" clId="{143487EC-7529-C546-8CC8-B8D566D5A42B}" dt="2023-01-24T13:58:44.529" v="4331" actId="26606"/>
          <ac:spMkLst>
            <pc:docMk/>
            <pc:sldMk cId="4154718703" sldId="262"/>
            <ac:spMk id="12" creationId="{3C8C5FA9-E0EB-8EF2-C774-609D56354D3B}"/>
          </ac:spMkLst>
        </pc:spChg>
        <pc:spChg chg="add del">
          <ac:chgData name="KALIYAPERUMAL, ASHWIN" userId="56b5007c-9720-4d75-9dd7-3e84317d142a" providerId="ADAL" clId="{143487EC-7529-C546-8CC8-B8D566D5A42B}" dt="2023-01-24T06:21:04.987" v="3792" actId="26606"/>
          <ac:spMkLst>
            <pc:docMk/>
            <pc:sldMk cId="4154718703" sldId="262"/>
            <ac:spMk id="13" creationId="{4B9FAFB2-BEB5-4848-8018-BCAD99E2E1AA}"/>
          </ac:spMkLst>
        </pc:spChg>
        <pc:spChg chg="mod">
          <ac:chgData name="KALIYAPERUMAL, ASHWIN" userId="56b5007c-9720-4d75-9dd7-3e84317d142a" providerId="ADAL" clId="{143487EC-7529-C546-8CC8-B8D566D5A42B}" dt="2023-01-24T13:58:44.529" v="4331" actId="26606"/>
          <ac:spMkLst>
            <pc:docMk/>
            <pc:sldMk cId="4154718703" sldId="262"/>
            <ac:spMk id="15" creationId="{91D1E624-F7F1-5E2D-6173-D52D3E030C26}"/>
          </ac:spMkLst>
        </pc:spChg>
        <pc:spChg chg="add del">
          <ac:chgData name="KALIYAPERUMAL, ASHWIN" userId="56b5007c-9720-4d75-9dd7-3e84317d142a" providerId="ADAL" clId="{143487EC-7529-C546-8CC8-B8D566D5A42B}" dt="2023-01-24T13:58:19.179" v="4330" actId="26606"/>
          <ac:spMkLst>
            <pc:docMk/>
            <pc:sldMk cId="4154718703" sldId="262"/>
            <ac:spMk id="20" creationId="{BE95D989-81FA-4BAD-9AD5-E46CEDA91B36}"/>
          </ac:spMkLst>
        </pc:spChg>
        <pc:spChg chg="add del">
          <ac:chgData name="KALIYAPERUMAL, ASHWIN" userId="56b5007c-9720-4d75-9dd7-3e84317d142a" providerId="ADAL" clId="{143487EC-7529-C546-8CC8-B8D566D5A42B}" dt="2023-01-24T13:58:19.179" v="4330" actId="26606"/>
          <ac:spMkLst>
            <pc:docMk/>
            <pc:sldMk cId="4154718703" sldId="262"/>
            <ac:spMk id="22" creationId="{156189E5-8A3E-4CFD-B71B-CCD0F8495E56}"/>
          </ac:spMkLst>
        </pc:spChg>
        <pc:spChg chg="add del">
          <ac:chgData name="KALIYAPERUMAL, ASHWIN" userId="56b5007c-9720-4d75-9dd7-3e84317d142a" providerId="ADAL" clId="{143487EC-7529-C546-8CC8-B8D566D5A42B}" dt="2023-01-24T13:58:19.175" v="4329" actId="26606"/>
          <ac:spMkLst>
            <pc:docMk/>
            <pc:sldMk cId="4154718703" sldId="262"/>
            <ac:spMk id="27" creationId="{42285737-90EE-47DC-AC80-8AE156B11969}"/>
          </ac:spMkLst>
        </pc:spChg>
        <pc:spChg chg="add del">
          <ac:chgData name="KALIYAPERUMAL, ASHWIN" userId="56b5007c-9720-4d75-9dd7-3e84317d142a" providerId="ADAL" clId="{143487EC-7529-C546-8CC8-B8D566D5A42B}" dt="2023-01-24T13:58:44.529" v="4331" actId="26606"/>
          <ac:spMkLst>
            <pc:docMk/>
            <pc:sldMk cId="4154718703" sldId="262"/>
            <ac:spMk id="37" creationId="{96918796-2918-40D6-BE3A-4600C47FCD42}"/>
          </ac:spMkLst>
        </pc:spChg>
        <pc:spChg chg="add">
          <ac:chgData name="KALIYAPERUMAL, ASHWIN" userId="56b5007c-9720-4d75-9dd7-3e84317d142a" providerId="ADAL" clId="{143487EC-7529-C546-8CC8-B8D566D5A42B}" dt="2023-01-24T13:58:44.529" v="4331" actId="26606"/>
          <ac:spMkLst>
            <pc:docMk/>
            <pc:sldMk cId="4154718703" sldId="262"/>
            <ac:spMk id="42" creationId="{42285737-90EE-47DC-AC80-8AE156B11969}"/>
          </ac:spMkLst>
        </pc:spChg>
        <pc:grpChg chg="add del">
          <ac:chgData name="KALIYAPERUMAL, ASHWIN" userId="56b5007c-9720-4d75-9dd7-3e84317d142a" providerId="ADAL" clId="{143487EC-7529-C546-8CC8-B8D566D5A42B}" dt="2023-01-24T13:58:19.175" v="4329" actId="26606"/>
          <ac:grpSpMkLst>
            <pc:docMk/>
            <pc:sldMk cId="4154718703" sldId="262"/>
            <ac:grpSpMk id="29" creationId="{B57BDC17-F1B3-455F-BBF1-680AA1F25C06}"/>
          </ac:grpSpMkLst>
        </pc:grpChg>
        <pc:grpChg chg="add">
          <ac:chgData name="KALIYAPERUMAL, ASHWIN" userId="56b5007c-9720-4d75-9dd7-3e84317d142a" providerId="ADAL" clId="{143487EC-7529-C546-8CC8-B8D566D5A42B}" dt="2023-01-24T13:58:44.529" v="4331" actId="26606"/>
          <ac:grpSpMkLst>
            <pc:docMk/>
            <pc:sldMk cId="4154718703" sldId="262"/>
            <ac:grpSpMk id="44" creationId="{B57BDC17-F1B3-455F-BBF1-680AA1F25C06}"/>
          </ac:grpSpMkLst>
        </pc:grpChg>
        <pc:picChg chg="mod ord">
          <ac:chgData name="KALIYAPERUMAL, ASHWIN" userId="56b5007c-9720-4d75-9dd7-3e84317d142a" providerId="ADAL" clId="{143487EC-7529-C546-8CC8-B8D566D5A42B}" dt="2023-01-24T13:58:44.529" v="4331" actId="26606"/>
          <ac:picMkLst>
            <pc:docMk/>
            <pc:sldMk cId="4154718703" sldId="262"/>
            <ac:picMk id="4" creationId="{EC644B4F-8406-10B1-7C51-2E5E178E2847}"/>
          </ac:picMkLst>
        </pc:picChg>
        <pc:picChg chg="mod ord">
          <ac:chgData name="KALIYAPERUMAL, ASHWIN" userId="56b5007c-9720-4d75-9dd7-3e84317d142a" providerId="ADAL" clId="{143487EC-7529-C546-8CC8-B8D566D5A42B}" dt="2023-01-24T13:58:44.529" v="4331" actId="26606"/>
          <ac:picMkLst>
            <pc:docMk/>
            <pc:sldMk cId="4154718703" sldId="262"/>
            <ac:picMk id="5" creationId="{E352F464-BA33-9DCC-A00E-E0671A5D9EE8}"/>
          </ac:picMkLst>
        </pc:picChg>
        <pc:picChg chg="mod ord">
          <ac:chgData name="KALIYAPERUMAL, ASHWIN" userId="56b5007c-9720-4d75-9dd7-3e84317d142a" providerId="ADAL" clId="{143487EC-7529-C546-8CC8-B8D566D5A42B}" dt="2023-01-24T13:58:44.529" v="4331" actId="26606"/>
          <ac:picMkLst>
            <pc:docMk/>
            <pc:sldMk cId="4154718703" sldId="262"/>
            <ac:picMk id="6" creationId="{1AD415E7-AC8B-3C01-7DA1-13282BD01CB6}"/>
          </ac:picMkLst>
        </pc:picChg>
        <pc:picChg chg="mod">
          <ac:chgData name="KALIYAPERUMAL, ASHWIN" userId="56b5007c-9720-4d75-9dd7-3e84317d142a" providerId="ADAL" clId="{143487EC-7529-C546-8CC8-B8D566D5A42B}" dt="2023-01-24T13:58:44.529" v="4331" actId="26606"/>
          <ac:picMkLst>
            <pc:docMk/>
            <pc:sldMk cId="4154718703" sldId="262"/>
            <ac:picMk id="7" creationId="{4CC14A6E-D1AD-7A9D-8521-675A39D31710}"/>
          </ac:picMkLst>
        </pc:picChg>
        <pc:picChg chg="add mod ord">
          <ac:chgData name="KALIYAPERUMAL, ASHWIN" userId="56b5007c-9720-4d75-9dd7-3e84317d142a" providerId="ADAL" clId="{143487EC-7529-C546-8CC8-B8D566D5A42B}" dt="2023-01-24T13:58:44.529" v="4331" actId="26606"/>
          <ac:picMkLst>
            <pc:docMk/>
            <pc:sldMk cId="4154718703" sldId="262"/>
            <ac:picMk id="9" creationId="{D67D4725-7C7E-F204-9953-EFE1FE705D18}"/>
          </ac:picMkLst>
        </pc:picChg>
        <pc:picChg chg="add del mod">
          <ac:chgData name="KALIYAPERUMAL, ASHWIN" userId="56b5007c-9720-4d75-9dd7-3e84317d142a" providerId="ADAL" clId="{143487EC-7529-C546-8CC8-B8D566D5A42B}" dt="2023-01-20T23:31:19.363" v="232" actId="478"/>
          <ac:picMkLst>
            <pc:docMk/>
            <pc:sldMk cId="4154718703" sldId="262"/>
            <ac:picMk id="14" creationId="{0AEB0196-E9B6-070E-D9E1-557C34517305}"/>
          </ac:picMkLst>
        </pc:picChg>
      </pc:sldChg>
      <pc:sldChg chg="modSp mod">
        <pc:chgData name="KALIYAPERUMAL, ASHWIN" userId="56b5007c-9720-4d75-9dd7-3e84317d142a" providerId="ADAL" clId="{143487EC-7529-C546-8CC8-B8D566D5A42B}" dt="2023-01-24T04:13:40.774" v="3158"/>
        <pc:sldMkLst>
          <pc:docMk/>
          <pc:sldMk cId="22442814" sldId="263"/>
        </pc:sldMkLst>
        <pc:spChg chg="mod">
          <ac:chgData name="KALIYAPERUMAL, ASHWIN" userId="56b5007c-9720-4d75-9dd7-3e84317d142a" providerId="ADAL" clId="{143487EC-7529-C546-8CC8-B8D566D5A42B}" dt="2023-01-24T04:13:40.774" v="3158"/>
          <ac:spMkLst>
            <pc:docMk/>
            <pc:sldMk cId="22442814" sldId="263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143487EC-7529-C546-8CC8-B8D566D5A42B}" dt="2023-01-24T04:13:40.774" v="3158"/>
          <ac:spMkLst>
            <pc:docMk/>
            <pc:sldMk cId="22442814" sldId="263"/>
            <ac:spMk id="3" creationId="{B10E4592-5C59-3F31-9416-CE01F2E0CC30}"/>
          </ac:spMkLst>
        </pc:spChg>
      </pc:sldChg>
      <pc:sldChg chg="modSp">
        <pc:chgData name="KALIYAPERUMAL, ASHWIN" userId="56b5007c-9720-4d75-9dd7-3e84317d142a" providerId="ADAL" clId="{143487EC-7529-C546-8CC8-B8D566D5A42B}" dt="2023-01-24T04:13:40.774" v="3158"/>
        <pc:sldMkLst>
          <pc:docMk/>
          <pc:sldMk cId="2977853695" sldId="264"/>
        </pc:sldMkLst>
        <pc:spChg chg="mod">
          <ac:chgData name="KALIYAPERUMAL, ASHWIN" userId="56b5007c-9720-4d75-9dd7-3e84317d142a" providerId="ADAL" clId="{143487EC-7529-C546-8CC8-B8D566D5A42B}" dt="2023-01-24T04:13:40.774" v="3158"/>
          <ac:spMkLst>
            <pc:docMk/>
            <pc:sldMk cId="2977853695" sldId="264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143487EC-7529-C546-8CC8-B8D566D5A42B}" dt="2023-01-24T04:13:40.774" v="3158"/>
          <ac:spMkLst>
            <pc:docMk/>
            <pc:sldMk cId="2977853695" sldId="264"/>
            <ac:spMk id="3" creationId="{B10E4592-5C59-3F31-9416-CE01F2E0CC30}"/>
          </ac:spMkLst>
        </pc:spChg>
      </pc:sldChg>
      <pc:sldChg chg="modSp mod">
        <pc:chgData name="KALIYAPERUMAL, ASHWIN" userId="56b5007c-9720-4d75-9dd7-3e84317d142a" providerId="ADAL" clId="{143487EC-7529-C546-8CC8-B8D566D5A42B}" dt="2023-01-24T04:13:40.774" v="3158"/>
        <pc:sldMkLst>
          <pc:docMk/>
          <pc:sldMk cId="1670449249" sldId="265"/>
        </pc:sldMkLst>
        <pc:spChg chg="mod">
          <ac:chgData name="KALIYAPERUMAL, ASHWIN" userId="56b5007c-9720-4d75-9dd7-3e84317d142a" providerId="ADAL" clId="{143487EC-7529-C546-8CC8-B8D566D5A42B}" dt="2023-01-24T04:13:40.774" v="3158"/>
          <ac:spMkLst>
            <pc:docMk/>
            <pc:sldMk cId="1670449249" sldId="265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143487EC-7529-C546-8CC8-B8D566D5A42B}" dt="2023-01-24T04:13:40.774" v="3158"/>
          <ac:spMkLst>
            <pc:docMk/>
            <pc:sldMk cId="1670449249" sldId="265"/>
            <ac:spMk id="3" creationId="{B10E4592-5C59-3F31-9416-CE01F2E0CC30}"/>
          </ac:spMkLst>
        </pc:spChg>
      </pc:sldChg>
      <pc:sldChg chg="modSp mod">
        <pc:chgData name="KALIYAPERUMAL, ASHWIN" userId="56b5007c-9720-4d75-9dd7-3e84317d142a" providerId="ADAL" clId="{143487EC-7529-C546-8CC8-B8D566D5A42B}" dt="2023-01-24T04:51:21.798" v="3383" actId="12"/>
        <pc:sldMkLst>
          <pc:docMk/>
          <pc:sldMk cId="267544765" sldId="266"/>
        </pc:sldMkLst>
        <pc:spChg chg="mod">
          <ac:chgData name="KALIYAPERUMAL, ASHWIN" userId="56b5007c-9720-4d75-9dd7-3e84317d142a" providerId="ADAL" clId="{143487EC-7529-C546-8CC8-B8D566D5A42B}" dt="2023-01-24T04:13:40.774" v="3158"/>
          <ac:spMkLst>
            <pc:docMk/>
            <pc:sldMk cId="267544765" sldId="266"/>
            <ac:spMk id="2" creationId="{345652F8-37C1-DC7E-DEC2-52B0A90EDC25}"/>
          </ac:spMkLst>
        </pc:spChg>
        <pc:spChg chg="mod">
          <ac:chgData name="KALIYAPERUMAL, ASHWIN" userId="56b5007c-9720-4d75-9dd7-3e84317d142a" providerId="ADAL" clId="{143487EC-7529-C546-8CC8-B8D566D5A42B}" dt="2023-01-24T04:51:21.798" v="3383" actId="12"/>
          <ac:spMkLst>
            <pc:docMk/>
            <pc:sldMk cId="267544765" sldId="266"/>
            <ac:spMk id="3" creationId="{B10E4592-5C59-3F31-9416-CE01F2E0CC30}"/>
          </ac:spMkLst>
        </pc:spChg>
      </pc:sldChg>
      <pc:sldChg chg="addSp delSp modSp del mod setBg">
        <pc:chgData name="KALIYAPERUMAL, ASHWIN" userId="56b5007c-9720-4d75-9dd7-3e84317d142a" providerId="ADAL" clId="{143487EC-7529-C546-8CC8-B8D566D5A42B}" dt="2023-01-24T04:11:09.860" v="3147" actId="2696"/>
        <pc:sldMkLst>
          <pc:docMk/>
          <pc:sldMk cId="832236374" sldId="267"/>
        </pc:sldMkLst>
        <pc:spChg chg="mod">
          <ac:chgData name="KALIYAPERUMAL, ASHWIN" userId="56b5007c-9720-4d75-9dd7-3e84317d142a" providerId="ADAL" clId="{143487EC-7529-C546-8CC8-B8D566D5A42B}" dt="2023-01-22T22:08:42.459" v="1345" actId="26606"/>
          <ac:spMkLst>
            <pc:docMk/>
            <pc:sldMk cId="832236374" sldId="267"/>
            <ac:spMk id="2" creationId="{A5C487CA-85E5-143F-46C3-8B2348B0FFEE}"/>
          </ac:spMkLst>
        </pc:spChg>
        <pc:spChg chg="mod">
          <ac:chgData name="KALIYAPERUMAL, ASHWIN" userId="56b5007c-9720-4d75-9dd7-3e84317d142a" providerId="ADAL" clId="{143487EC-7529-C546-8CC8-B8D566D5A42B}" dt="2023-01-24T04:08:16.926" v="3126" actId="27636"/>
          <ac:spMkLst>
            <pc:docMk/>
            <pc:sldMk cId="832236374" sldId="267"/>
            <ac:spMk id="3" creationId="{BF0DA029-A0B6-776B-452B-22785D007BD3}"/>
          </ac:spMkLst>
        </pc:spChg>
        <pc:spChg chg="add mod">
          <ac:chgData name="KALIYAPERUMAL, ASHWIN" userId="56b5007c-9720-4d75-9dd7-3e84317d142a" providerId="ADAL" clId="{143487EC-7529-C546-8CC8-B8D566D5A42B}" dt="2023-01-24T04:07:46.279" v="3116" actId="20577"/>
          <ac:spMkLst>
            <pc:docMk/>
            <pc:sldMk cId="832236374" sldId="267"/>
            <ac:spMk id="4" creationId="{9AA0344F-3E22-452C-4022-06C88A3B322D}"/>
          </ac:spMkLst>
        </pc:spChg>
        <pc:spChg chg="add del mod">
          <ac:chgData name="KALIYAPERUMAL, ASHWIN" userId="56b5007c-9720-4d75-9dd7-3e84317d142a" providerId="ADAL" clId="{143487EC-7529-C546-8CC8-B8D566D5A42B}" dt="2023-01-24T04:08:28.446" v="3130"/>
          <ac:spMkLst>
            <pc:docMk/>
            <pc:sldMk cId="832236374" sldId="267"/>
            <ac:spMk id="6" creationId="{9F501F55-AB51-D513-F759-8EAC7EFB8F97}"/>
          </ac:spMkLst>
        </pc:spChg>
        <pc:spChg chg="add">
          <ac:chgData name="KALIYAPERUMAL, ASHWIN" userId="56b5007c-9720-4d75-9dd7-3e84317d142a" providerId="ADAL" clId="{143487EC-7529-C546-8CC8-B8D566D5A42B}" dt="2023-01-22T22:08:42.459" v="1345" actId="26606"/>
          <ac:spMkLst>
            <pc:docMk/>
            <pc:sldMk cId="832236374" sldId="267"/>
            <ac:spMk id="10" creationId="{743AA782-23D1-4521-8CAD-47662984AA08}"/>
          </ac:spMkLst>
        </pc:spChg>
        <pc:spChg chg="add">
          <ac:chgData name="KALIYAPERUMAL, ASHWIN" userId="56b5007c-9720-4d75-9dd7-3e84317d142a" providerId="ADAL" clId="{143487EC-7529-C546-8CC8-B8D566D5A42B}" dt="2023-01-22T22:08:42.459" v="1345" actId="26606"/>
          <ac:spMkLst>
            <pc:docMk/>
            <pc:sldMk cId="832236374" sldId="267"/>
            <ac:spMk id="12" creationId="{71877DBC-BB60-40F0-AC93-2ACDBAAE60CE}"/>
          </ac:spMkLst>
        </pc:spChg>
        <pc:picChg chg="add mod">
          <ac:chgData name="KALIYAPERUMAL, ASHWIN" userId="56b5007c-9720-4d75-9dd7-3e84317d142a" providerId="ADAL" clId="{143487EC-7529-C546-8CC8-B8D566D5A42B}" dt="2023-01-24T03:52:18.434" v="2728" actId="1076"/>
          <ac:picMkLst>
            <pc:docMk/>
            <pc:sldMk cId="832236374" sldId="267"/>
            <ac:picMk id="5" creationId="{ACFB9A1D-1335-D44F-0067-69895FE5B0C7}"/>
          </ac:picMkLst>
        </pc:picChg>
      </pc:sldChg>
      <pc:sldChg chg="addSp delSp modSp add mod">
        <pc:chgData name="KALIYAPERUMAL, ASHWIN" userId="56b5007c-9720-4d75-9dd7-3e84317d142a" providerId="ADAL" clId="{143487EC-7529-C546-8CC8-B8D566D5A42B}" dt="2023-01-24T06:27:34.914" v="4075" actId="1076"/>
        <pc:sldMkLst>
          <pc:docMk/>
          <pc:sldMk cId="1226481097" sldId="268"/>
        </pc:sldMkLst>
        <pc:spChg chg="mod">
          <ac:chgData name="KALIYAPERUMAL, ASHWIN" userId="56b5007c-9720-4d75-9dd7-3e84317d142a" providerId="ADAL" clId="{143487EC-7529-C546-8CC8-B8D566D5A42B}" dt="2023-01-24T06:27:21.450" v="4072" actId="1076"/>
          <ac:spMkLst>
            <pc:docMk/>
            <pc:sldMk cId="1226481097" sldId="268"/>
            <ac:spMk id="2" creationId="{2E56DF21-C38C-5E06-F8BF-8C93AACECB86}"/>
          </ac:spMkLst>
        </pc:spChg>
        <pc:spChg chg="add mod">
          <ac:chgData name="KALIYAPERUMAL, ASHWIN" userId="56b5007c-9720-4d75-9dd7-3e84317d142a" providerId="ADAL" clId="{143487EC-7529-C546-8CC8-B8D566D5A42B}" dt="2023-01-24T06:27:17.489" v="4070" actId="1076"/>
          <ac:spMkLst>
            <pc:docMk/>
            <pc:sldMk cId="1226481097" sldId="268"/>
            <ac:spMk id="3" creationId="{CBDB2A29-7415-E496-6799-0E7C59513949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4" creationId="{2388E188-1A3C-983C-14E6-A970AD491B38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5" creationId="{C21041FA-6074-FC8C-6221-AB58EA3449D7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6" creationId="{A2537B81-B18A-C159-C31A-F8810D52FF7A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7" creationId="{FF8CA225-902C-43AD-5AF6-B0BC32FF5046}"/>
          </ac:spMkLst>
        </pc:spChg>
        <pc:spChg chg="del mod">
          <ac:chgData name="KALIYAPERUMAL, ASHWIN" userId="56b5007c-9720-4d75-9dd7-3e84317d142a" providerId="ADAL" clId="{143487EC-7529-C546-8CC8-B8D566D5A42B}" dt="2023-01-22T22:33:24.071" v="1472" actId="478"/>
          <ac:spMkLst>
            <pc:docMk/>
            <pc:sldMk cId="1226481097" sldId="268"/>
            <ac:spMk id="8" creationId="{07DDFCF6-F9EC-1290-17C2-B3BDEA1D1A78}"/>
          </ac:spMkLst>
        </pc:spChg>
        <pc:spChg chg="del mod">
          <ac:chgData name="KALIYAPERUMAL, ASHWIN" userId="56b5007c-9720-4d75-9dd7-3e84317d142a" providerId="ADAL" clId="{143487EC-7529-C546-8CC8-B8D566D5A42B}" dt="2023-01-22T22:33:24.071" v="1472" actId="478"/>
          <ac:spMkLst>
            <pc:docMk/>
            <pc:sldMk cId="1226481097" sldId="268"/>
            <ac:spMk id="9" creationId="{57B67CAA-2791-BF18-7C05-E83723865B7B}"/>
          </ac:spMkLst>
        </pc:spChg>
        <pc:spChg chg="del">
          <ac:chgData name="KALIYAPERUMAL, ASHWIN" userId="56b5007c-9720-4d75-9dd7-3e84317d142a" providerId="ADAL" clId="{143487EC-7529-C546-8CC8-B8D566D5A42B}" dt="2023-01-21T19:09:51.465" v="994" actId="478"/>
          <ac:spMkLst>
            <pc:docMk/>
            <pc:sldMk cId="1226481097" sldId="268"/>
            <ac:spMk id="10" creationId="{3DDB1416-483B-C25C-65DA-DB98307FA32D}"/>
          </ac:spMkLst>
        </pc:spChg>
        <pc:spChg chg="del">
          <ac:chgData name="KALIYAPERUMAL, ASHWIN" userId="56b5007c-9720-4d75-9dd7-3e84317d142a" providerId="ADAL" clId="{143487EC-7529-C546-8CC8-B8D566D5A42B}" dt="2023-01-21T19:09:51.465" v="994" actId="478"/>
          <ac:spMkLst>
            <pc:docMk/>
            <pc:sldMk cId="1226481097" sldId="268"/>
            <ac:spMk id="11" creationId="{12C6280E-7E9B-1A67-727F-8606BF2251B7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12" creationId="{C008DBCD-460D-6899-AFBC-FF4A19438CB7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13" creationId="{0FC86C0C-6921-26A6-3861-9BE83CB59A6E}"/>
          </ac:spMkLst>
        </pc:spChg>
        <pc:spChg chg="del mod">
          <ac:chgData name="KALIYAPERUMAL, ASHWIN" userId="56b5007c-9720-4d75-9dd7-3e84317d142a" providerId="ADAL" clId="{143487EC-7529-C546-8CC8-B8D566D5A42B}" dt="2023-01-21T19:09:53.575" v="995" actId="478"/>
          <ac:spMkLst>
            <pc:docMk/>
            <pc:sldMk cId="1226481097" sldId="268"/>
            <ac:spMk id="14" creationId="{17413BBF-DF32-47A7-BFA9-DB947938AEE9}"/>
          </ac:spMkLst>
        </pc:spChg>
        <pc:spChg chg="del mod">
          <ac:chgData name="KALIYAPERUMAL, ASHWIN" userId="56b5007c-9720-4d75-9dd7-3e84317d142a" providerId="ADAL" clId="{143487EC-7529-C546-8CC8-B8D566D5A42B}" dt="2023-01-21T19:09:53.575" v="995" actId="478"/>
          <ac:spMkLst>
            <pc:docMk/>
            <pc:sldMk cId="1226481097" sldId="268"/>
            <ac:spMk id="15" creationId="{7FBBBB7C-5732-A6BC-F9BE-DBF041F97DFE}"/>
          </ac:spMkLst>
        </pc:spChg>
        <pc:spChg chg="add del mod">
          <ac:chgData name="KALIYAPERUMAL, ASHWIN" userId="56b5007c-9720-4d75-9dd7-3e84317d142a" providerId="ADAL" clId="{143487EC-7529-C546-8CC8-B8D566D5A42B}" dt="2023-01-21T19:06:19.954" v="935" actId="767"/>
          <ac:spMkLst>
            <pc:docMk/>
            <pc:sldMk cId="1226481097" sldId="268"/>
            <ac:spMk id="17" creationId="{1CF99DFC-8599-BF06-BDEB-F0695B7D0539}"/>
          </ac:spMkLst>
        </pc:spChg>
        <pc:spChg chg="del mod">
          <ac:chgData name="KALIYAPERUMAL, ASHWIN" userId="56b5007c-9720-4d75-9dd7-3e84317d142a" providerId="ADAL" clId="{143487EC-7529-C546-8CC8-B8D566D5A42B}" dt="2023-01-21T19:08:54.361" v="960" actId="478"/>
          <ac:spMkLst>
            <pc:docMk/>
            <pc:sldMk cId="1226481097" sldId="268"/>
            <ac:spMk id="18" creationId="{9CE3D02C-4016-8999-853C-9E48D2402A0D}"/>
          </ac:spMkLst>
        </pc:spChg>
        <pc:spChg chg="del mod">
          <ac:chgData name="KALIYAPERUMAL, ASHWIN" userId="56b5007c-9720-4d75-9dd7-3e84317d142a" providerId="ADAL" clId="{143487EC-7529-C546-8CC8-B8D566D5A42B}" dt="2023-01-21T19:08:54.361" v="960" actId="478"/>
          <ac:spMkLst>
            <pc:docMk/>
            <pc:sldMk cId="1226481097" sldId="268"/>
            <ac:spMk id="19" creationId="{09824078-9227-17E8-E8AB-C8CFB839DB46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20" creationId="{00712F57-3CB4-7A2D-13CA-E4A5B0D1441C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21" creationId="{E4E0474E-D3F2-2AD7-6803-A795331288C6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22" creationId="{210B0A2C-8536-F596-25B4-775A01CE875E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23" creationId="{D719D9FA-7799-52DA-41E9-C8F5E85787F0}"/>
          </ac:spMkLst>
        </pc:spChg>
        <pc:spChg chg="add del mod">
          <ac:chgData name="KALIYAPERUMAL, ASHWIN" userId="56b5007c-9720-4d75-9dd7-3e84317d142a" providerId="ADAL" clId="{143487EC-7529-C546-8CC8-B8D566D5A42B}" dt="2023-01-21T19:09:45.263" v="993" actId="767"/>
          <ac:spMkLst>
            <pc:docMk/>
            <pc:sldMk cId="1226481097" sldId="268"/>
            <ac:spMk id="26" creationId="{19D61083-1960-8067-3579-E98B7A396E53}"/>
          </ac:spMkLst>
        </pc:spChg>
        <pc:spChg chg="add del mod">
          <ac:chgData name="KALIYAPERUMAL, ASHWIN" userId="56b5007c-9720-4d75-9dd7-3e84317d142a" providerId="ADAL" clId="{143487EC-7529-C546-8CC8-B8D566D5A42B}" dt="2023-01-21T19:11:32.772" v="1027" actId="767"/>
          <ac:spMkLst>
            <pc:docMk/>
            <pc:sldMk cId="1226481097" sldId="268"/>
            <ac:spMk id="28" creationId="{77319E3D-D7DB-EA4F-798A-537CAA8E163F}"/>
          </ac:spMkLst>
        </pc:spChg>
        <pc:spChg chg="add 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30" creationId="{EE41D945-09A7-219B-E125-F2959360C4F3}"/>
          </ac:spMkLst>
        </pc:spChg>
        <pc:spChg chg="add 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32" creationId="{5AAB9354-334A-1154-6E89-BEE782489FE0}"/>
          </ac:spMkLst>
        </pc:spChg>
        <pc:spChg chg="add del mod">
          <ac:chgData name="KALIYAPERUMAL, ASHWIN" userId="56b5007c-9720-4d75-9dd7-3e84317d142a" providerId="ADAL" clId="{143487EC-7529-C546-8CC8-B8D566D5A42B}" dt="2023-01-23T04:44:41.800" v="2310" actId="478"/>
          <ac:spMkLst>
            <pc:docMk/>
            <pc:sldMk cId="1226481097" sldId="268"/>
            <ac:spMk id="34" creationId="{ADAAF307-DC1B-4395-0835-BAE1DE936E30}"/>
          </ac:spMkLst>
        </pc:spChg>
        <pc:spChg chg="add del mod">
          <ac:chgData name="KALIYAPERUMAL, ASHWIN" userId="56b5007c-9720-4d75-9dd7-3e84317d142a" providerId="ADAL" clId="{143487EC-7529-C546-8CC8-B8D566D5A42B}" dt="2023-01-23T04:44:40.598" v="2309" actId="478"/>
          <ac:spMkLst>
            <pc:docMk/>
            <pc:sldMk cId="1226481097" sldId="268"/>
            <ac:spMk id="36" creationId="{2BFC6F0B-94C4-37E2-798C-6981E879E5E5}"/>
          </ac:spMkLst>
        </pc:spChg>
        <pc:spChg chg="add 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38" creationId="{1E7858C6-2409-7B0E-7F95-7CCE1D653A3B}"/>
          </ac:spMkLst>
        </pc:spChg>
        <pc:spChg chg="add 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40" creationId="{DEE6C75E-BF77-EDF7-96FA-667EC4E0DD17}"/>
          </ac:spMkLst>
        </pc:spChg>
        <pc:spChg chg="add del mod">
          <ac:chgData name="KALIYAPERUMAL, ASHWIN" userId="56b5007c-9720-4d75-9dd7-3e84317d142a" providerId="ADAL" clId="{143487EC-7529-C546-8CC8-B8D566D5A42B}" dt="2023-01-23T04:44:38.899" v="2308" actId="478"/>
          <ac:spMkLst>
            <pc:docMk/>
            <pc:sldMk cId="1226481097" sldId="268"/>
            <ac:spMk id="42" creationId="{B881708C-8547-25E7-8C34-1CD21CA81DC0}"/>
          </ac:spMkLst>
        </pc:spChg>
        <pc:spChg chg="add del mod">
          <ac:chgData name="KALIYAPERUMAL, ASHWIN" userId="56b5007c-9720-4d75-9dd7-3e84317d142a" providerId="ADAL" clId="{143487EC-7529-C546-8CC8-B8D566D5A42B}" dt="2023-01-23T04:44:36.735" v="2306" actId="478"/>
          <ac:spMkLst>
            <pc:docMk/>
            <pc:sldMk cId="1226481097" sldId="268"/>
            <ac:spMk id="43" creationId="{AF811079-3E6C-F531-DAC2-AAFBBAEEB130}"/>
          </ac:spMkLst>
        </pc:spChg>
        <pc:spChg chg="add 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44" creationId="{01973FF4-F5F6-105F-CDE3-9F636F78CF4F}"/>
          </ac:spMkLst>
        </pc:spChg>
        <pc:spChg chg="add 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45" creationId="{8E0123D0-A2D8-32B6-6DEA-969AEB09F47C}"/>
          </ac:spMkLst>
        </pc:spChg>
        <pc:spChg chg="add del 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66" creationId="{0DC57AD8-B2D3-CE4F-0A07-DAC2D0E25FDB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67" creationId="{D2B004F9-B2CC-DF0D-DE2D-56359C24CA4A}"/>
          </ac:spMkLst>
        </pc:spChg>
        <pc:spChg chg="del mod">
          <ac:chgData name="KALIYAPERUMAL, ASHWIN" userId="56b5007c-9720-4d75-9dd7-3e84317d142a" providerId="ADAL" clId="{143487EC-7529-C546-8CC8-B8D566D5A42B}" dt="2023-01-21T19:12:52.173" v="1044" actId="478"/>
          <ac:spMkLst>
            <pc:docMk/>
            <pc:sldMk cId="1226481097" sldId="268"/>
            <ac:spMk id="68" creationId="{3023EABC-391A-D701-7CCA-AB8CA4E6DAD4}"/>
          </ac:spMkLst>
        </pc:spChg>
        <pc:spChg chg="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69" creationId="{994EE38C-D08A-ECD3-5359-B4EE121FBF22}"/>
          </ac:spMkLst>
        </pc:spChg>
        <pc:spChg chg="add mod">
          <ac:chgData name="KALIYAPERUMAL, ASHWIN" userId="56b5007c-9720-4d75-9dd7-3e84317d142a" providerId="ADAL" clId="{143487EC-7529-C546-8CC8-B8D566D5A42B}" dt="2023-01-24T06:27:32.480" v="4074" actId="1076"/>
          <ac:spMkLst>
            <pc:docMk/>
            <pc:sldMk cId="1226481097" sldId="268"/>
            <ac:spMk id="74" creationId="{785BF012-6673-2191-A7E8-F7BBBFF3E200}"/>
          </ac:spMkLst>
        </pc:spChg>
        <pc:spChg chg="add mod">
          <ac:chgData name="KALIYAPERUMAL, ASHWIN" userId="56b5007c-9720-4d75-9dd7-3e84317d142a" providerId="ADAL" clId="{143487EC-7529-C546-8CC8-B8D566D5A42B}" dt="2023-01-24T06:27:34.914" v="4075" actId="1076"/>
          <ac:spMkLst>
            <pc:docMk/>
            <pc:sldMk cId="1226481097" sldId="268"/>
            <ac:spMk id="75" creationId="{48B6ED49-13C4-B548-47D1-70462C9B0745}"/>
          </ac:spMkLst>
        </pc:spChg>
        <pc:spChg chg="add 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81" creationId="{23FFAEAE-63B6-8349-6CB8-4776916335DB}"/>
          </ac:spMkLst>
        </pc:spChg>
        <pc:spChg chg="add mod">
          <ac:chgData name="KALIYAPERUMAL, ASHWIN" userId="56b5007c-9720-4d75-9dd7-3e84317d142a" providerId="ADAL" clId="{143487EC-7529-C546-8CC8-B8D566D5A42B}" dt="2023-01-24T06:27:28.696" v="4073" actId="1076"/>
          <ac:spMkLst>
            <pc:docMk/>
            <pc:sldMk cId="1226481097" sldId="268"/>
            <ac:spMk id="82" creationId="{78C8DC86-E993-35EE-BBD7-692F79243AC6}"/>
          </ac:spMkLst>
        </pc:spChg>
        <pc:cxnChg chg="add del mod">
          <ac:chgData name="KALIYAPERUMAL, ASHWIN" userId="56b5007c-9720-4d75-9dd7-3e84317d142a" providerId="ADAL" clId="{143487EC-7529-C546-8CC8-B8D566D5A42B}" dt="2023-01-22T22:11:28.512" v="1363" actId="11529"/>
          <ac:cxnSpMkLst>
            <pc:docMk/>
            <pc:sldMk cId="1226481097" sldId="268"/>
            <ac:cxnSpMk id="10" creationId="{826E9594-C437-A8DB-40D7-79DC9D0FEC26}"/>
          </ac:cxnSpMkLst>
        </pc:cxnChg>
        <pc:cxnChg chg="add mod">
          <ac:chgData name="KALIYAPERUMAL, ASHWIN" userId="56b5007c-9720-4d75-9dd7-3e84317d142a" providerId="ADAL" clId="{143487EC-7529-C546-8CC8-B8D566D5A42B}" dt="2023-01-24T06:27:28.696" v="4073" actId="1076"/>
          <ac:cxnSpMkLst>
            <pc:docMk/>
            <pc:sldMk cId="1226481097" sldId="268"/>
            <ac:cxnSpMk id="14" creationId="{D05DB7F3-02B9-340D-5A7E-09C9D5BFBE7A}"/>
          </ac:cxnSpMkLst>
        </pc:cxnChg>
        <pc:cxnChg chg="add del mod">
          <ac:chgData name="KALIYAPERUMAL, ASHWIN" userId="56b5007c-9720-4d75-9dd7-3e84317d142a" providerId="ADAL" clId="{143487EC-7529-C546-8CC8-B8D566D5A42B}" dt="2023-01-22T22:33:22.480" v="1471" actId="478"/>
          <ac:cxnSpMkLst>
            <pc:docMk/>
            <pc:sldMk cId="1226481097" sldId="268"/>
            <ac:cxnSpMk id="16" creationId="{68791AB9-EFE6-99DF-262B-4F261CC899F0}"/>
          </ac:cxnSpMkLst>
        </pc:cxnChg>
        <pc:cxnChg chg="add mod">
          <ac:chgData name="KALIYAPERUMAL, ASHWIN" userId="56b5007c-9720-4d75-9dd7-3e84317d142a" providerId="ADAL" clId="{143487EC-7529-C546-8CC8-B8D566D5A42B}" dt="2023-01-24T06:27:28.696" v="4073" actId="1076"/>
          <ac:cxnSpMkLst>
            <pc:docMk/>
            <pc:sldMk cId="1226481097" sldId="268"/>
            <ac:cxnSpMk id="18" creationId="{20B1148A-A0E7-6AD9-9442-D3A5B0D279D3}"/>
          </ac:cxnSpMkLst>
        </pc:cxnChg>
        <pc:cxnChg chg="add mod">
          <ac:chgData name="KALIYAPERUMAL, ASHWIN" userId="56b5007c-9720-4d75-9dd7-3e84317d142a" providerId="ADAL" clId="{143487EC-7529-C546-8CC8-B8D566D5A42B}" dt="2023-01-24T06:27:28.696" v="4073" actId="1076"/>
          <ac:cxnSpMkLst>
            <pc:docMk/>
            <pc:sldMk cId="1226481097" sldId="268"/>
            <ac:cxnSpMk id="24" creationId="{641BA41B-9AA1-3083-4861-9FA94F62303B}"/>
          </ac:cxnSpMkLst>
        </pc:cxnChg>
        <pc:cxnChg chg="del mod">
          <ac:chgData name="KALIYAPERUMAL, ASHWIN" userId="56b5007c-9720-4d75-9dd7-3e84317d142a" providerId="ADAL" clId="{143487EC-7529-C546-8CC8-B8D566D5A42B}" dt="2023-01-21T19:06:54.932" v="939" actId="478"/>
          <ac:cxnSpMkLst>
            <pc:docMk/>
            <pc:sldMk cId="1226481097" sldId="268"/>
            <ac:cxnSpMk id="25" creationId="{62521415-9190-11EA-BD20-60CF1959E563}"/>
          </ac:cxnSpMkLst>
        </pc:cxnChg>
        <pc:cxnChg chg="add mod">
          <ac:chgData name="KALIYAPERUMAL, ASHWIN" userId="56b5007c-9720-4d75-9dd7-3e84317d142a" providerId="ADAL" clId="{143487EC-7529-C546-8CC8-B8D566D5A42B}" dt="2023-01-24T06:27:28.696" v="4073" actId="1076"/>
          <ac:cxnSpMkLst>
            <pc:docMk/>
            <pc:sldMk cId="1226481097" sldId="268"/>
            <ac:cxnSpMk id="26" creationId="{136652C5-D75D-9986-2F7F-E3CE9A9356FC}"/>
          </ac:cxnSpMkLst>
        </pc:cxnChg>
        <pc:cxnChg chg="del mod">
          <ac:chgData name="KALIYAPERUMAL, ASHWIN" userId="56b5007c-9720-4d75-9dd7-3e84317d142a" providerId="ADAL" clId="{143487EC-7529-C546-8CC8-B8D566D5A42B}" dt="2023-01-21T19:06:56.699" v="940" actId="478"/>
          <ac:cxnSpMkLst>
            <pc:docMk/>
            <pc:sldMk cId="1226481097" sldId="268"/>
            <ac:cxnSpMk id="27" creationId="{E7B1D945-C218-87DB-C58A-14FD598B508D}"/>
          </ac:cxnSpMkLst>
        </pc:cxnChg>
        <pc:cxnChg chg="add del mod">
          <ac:chgData name="KALIYAPERUMAL, ASHWIN" userId="56b5007c-9720-4d75-9dd7-3e84317d142a" providerId="ADAL" clId="{143487EC-7529-C546-8CC8-B8D566D5A42B}" dt="2023-01-22T22:12:42.306" v="1375" actId="11529"/>
          <ac:cxnSpMkLst>
            <pc:docMk/>
            <pc:sldMk cId="1226481097" sldId="268"/>
            <ac:cxnSpMk id="28" creationId="{87D94983-74CE-03DC-BE5F-C8D077931508}"/>
          </ac:cxnSpMkLst>
        </pc:cxnChg>
        <pc:cxnChg chg="del mod">
          <ac:chgData name="KALIYAPERUMAL, ASHWIN" userId="56b5007c-9720-4d75-9dd7-3e84317d142a" providerId="ADAL" clId="{143487EC-7529-C546-8CC8-B8D566D5A42B}" dt="2023-01-21T19:06:57.560" v="941" actId="478"/>
          <ac:cxnSpMkLst>
            <pc:docMk/>
            <pc:sldMk cId="1226481097" sldId="268"/>
            <ac:cxnSpMk id="29" creationId="{F183F794-B46B-9AE5-EFB6-A2661CAAB878}"/>
          </ac:cxnSpMkLst>
        </pc:cxnChg>
        <pc:cxnChg chg="del mod">
          <ac:chgData name="KALIYAPERUMAL, ASHWIN" userId="56b5007c-9720-4d75-9dd7-3e84317d142a" providerId="ADAL" clId="{143487EC-7529-C546-8CC8-B8D566D5A42B}" dt="2023-01-21T19:06:59.267" v="942" actId="478"/>
          <ac:cxnSpMkLst>
            <pc:docMk/>
            <pc:sldMk cId="1226481097" sldId="268"/>
            <ac:cxnSpMk id="31" creationId="{72C98ED7-CA71-F01C-B1C3-27970B3F935B}"/>
          </ac:cxnSpMkLst>
        </pc:cxnChg>
        <pc:cxnChg chg="add mod">
          <ac:chgData name="KALIYAPERUMAL, ASHWIN" userId="56b5007c-9720-4d75-9dd7-3e84317d142a" providerId="ADAL" clId="{143487EC-7529-C546-8CC8-B8D566D5A42B}" dt="2023-01-24T06:27:28.696" v="4073" actId="1076"/>
          <ac:cxnSpMkLst>
            <pc:docMk/>
            <pc:sldMk cId="1226481097" sldId="268"/>
            <ac:cxnSpMk id="31" creationId="{DE9BD5B9-C543-D567-A9EB-2F4EAED5DC97}"/>
          </ac:cxnSpMkLst>
        </pc:cxnChg>
        <pc:cxnChg chg="del mod">
          <ac:chgData name="KALIYAPERUMAL, ASHWIN" userId="56b5007c-9720-4d75-9dd7-3e84317d142a" providerId="ADAL" clId="{143487EC-7529-C546-8CC8-B8D566D5A42B}" dt="2023-01-21T19:07:02.279" v="944" actId="478"/>
          <ac:cxnSpMkLst>
            <pc:docMk/>
            <pc:sldMk cId="1226481097" sldId="268"/>
            <ac:cxnSpMk id="33" creationId="{13E6B64F-795A-4833-0A82-B1F9F0A84398}"/>
          </ac:cxnSpMkLst>
        </pc:cxnChg>
        <pc:cxnChg chg="del mod">
          <ac:chgData name="KALIYAPERUMAL, ASHWIN" userId="56b5007c-9720-4d75-9dd7-3e84317d142a" providerId="ADAL" clId="{143487EC-7529-C546-8CC8-B8D566D5A42B}" dt="2023-01-21T19:07:03.052" v="945" actId="478"/>
          <ac:cxnSpMkLst>
            <pc:docMk/>
            <pc:sldMk cId="1226481097" sldId="268"/>
            <ac:cxnSpMk id="35" creationId="{B0876F46-D850-5620-9F68-210E72ADCB4F}"/>
          </ac:cxnSpMkLst>
        </pc:cxnChg>
        <pc:cxnChg chg="add del mod">
          <ac:chgData name="KALIYAPERUMAL, ASHWIN" userId="56b5007c-9720-4d75-9dd7-3e84317d142a" providerId="ADAL" clId="{143487EC-7529-C546-8CC8-B8D566D5A42B}" dt="2023-01-22T22:13:41.429" v="1388" actId="478"/>
          <ac:cxnSpMkLst>
            <pc:docMk/>
            <pc:sldMk cId="1226481097" sldId="268"/>
            <ac:cxnSpMk id="35" creationId="{EF0CC2EE-E1DB-FF54-24D4-33AC71F9E587}"/>
          </ac:cxnSpMkLst>
        </pc:cxnChg>
        <pc:cxnChg chg="del mod">
          <ac:chgData name="KALIYAPERUMAL, ASHWIN" userId="56b5007c-9720-4d75-9dd7-3e84317d142a" providerId="ADAL" clId="{143487EC-7529-C546-8CC8-B8D566D5A42B}" dt="2023-01-21T19:07:09.475" v="950" actId="478"/>
          <ac:cxnSpMkLst>
            <pc:docMk/>
            <pc:sldMk cId="1226481097" sldId="268"/>
            <ac:cxnSpMk id="37" creationId="{C7BA932E-A1D8-0786-4B92-E78886B6A9BE}"/>
          </ac:cxnSpMkLst>
        </pc:cxnChg>
        <pc:cxnChg chg="del mod">
          <ac:chgData name="KALIYAPERUMAL, ASHWIN" userId="56b5007c-9720-4d75-9dd7-3e84317d142a" providerId="ADAL" clId="{143487EC-7529-C546-8CC8-B8D566D5A42B}" dt="2023-01-21T19:07:08.454" v="949" actId="478"/>
          <ac:cxnSpMkLst>
            <pc:docMk/>
            <pc:sldMk cId="1226481097" sldId="268"/>
            <ac:cxnSpMk id="39" creationId="{459CF6A8-A944-8E93-12F0-CE01A14566B5}"/>
          </ac:cxnSpMkLst>
        </pc:cxnChg>
        <pc:cxnChg chg="add del mod">
          <ac:chgData name="KALIYAPERUMAL, ASHWIN" userId="56b5007c-9720-4d75-9dd7-3e84317d142a" providerId="ADAL" clId="{143487EC-7529-C546-8CC8-B8D566D5A42B}" dt="2023-01-23T04:44:42.546" v="2311" actId="478"/>
          <ac:cxnSpMkLst>
            <pc:docMk/>
            <pc:sldMk cId="1226481097" sldId="268"/>
            <ac:cxnSpMk id="39" creationId="{63E3B1BC-EE73-DD9D-6758-661EC5F68834}"/>
          </ac:cxnSpMkLst>
        </pc:cxnChg>
        <pc:cxnChg chg="del mod">
          <ac:chgData name="KALIYAPERUMAL, ASHWIN" userId="56b5007c-9720-4d75-9dd7-3e84317d142a" providerId="ADAL" clId="{143487EC-7529-C546-8CC8-B8D566D5A42B}" dt="2023-01-21T19:07:07.654" v="948" actId="478"/>
          <ac:cxnSpMkLst>
            <pc:docMk/>
            <pc:sldMk cId="1226481097" sldId="268"/>
            <ac:cxnSpMk id="41" creationId="{D651D117-B3D6-BD86-AFA1-097313283160}"/>
          </ac:cxnSpMkLst>
        </pc:cxnChg>
        <pc:cxnChg chg="add mod">
          <ac:chgData name="KALIYAPERUMAL, ASHWIN" userId="56b5007c-9720-4d75-9dd7-3e84317d142a" providerId="ADAL" clId="{143487EC-7529-C546-8CC8-B8D566D5A42B}" dt="2023-01-24T06:27:28.696" v="4073" actId="1076"/>
          <ac:cxnSpMkLst>
            <pc:docMk/>
            <pc:sldMk cId="1226481097" sldId="268"/>
            <ac:cxnSpMk id="46" creationId="{2D95BDC0-5B48-17F7-0ABA-B23C3B0472D3}"/>
          </ac:cxnSpMkLst>
        </pc:cxnChg>
        <pc:cxnChg chg="add del mod">
          <ac:chgData name="KALIYAPERUMAL, ASHWIN" userId="56b5007c-9720-4d75-9dd7-3e84317d142a" providerId="ADAL" clId="{143487EC-7529-C546-8CC8-B8D566D5A42B}" dt="2023-01-22T22:13:20.731" v="1383" actId="11529"/>
          <ac:cxnSpMkLst>
            <pc:docMk/>
            <pc:sldMk cId="1226481097" sldId="268"/>
            <ac:cxnSpMk id="48" creationId="{1378298C-D501-A868-AD2A-3A3D58884A4A}"/>
          </ac:cxnSpMkLst>
        </pc:cxnChg>
        <pc:cxnChg chg="add del mod">
          <ac:chgData name="KALIYAPERUMAL, ASHWIN" userId="56b5007c-9720-4d75-9dd7-3e84317d142a" providerId="ADAL" clId="{143487EC-7529-C546-8CC8-B8D566D5A42B}" dt="2023-01-23T04:44:38.214" v="2307" actId="478"/>
          <ac:cxnSpMkLst>
            <pc:docMk/>
            <pc:sldMk cId="1226481097" sldId="268"/>
            <ac:cxnSpMk id="50" creationId="{175C0AD2-2A00-D258-1A47-A033EB94223D}"/>
          </ac:cxnSpMkLst>
        </pc:cxnChg>
        <pc:cxnChg chg="add mod">
          <ac:chgData name="KALIYAPERUMAL, ASHWIN" userId="56b5007c-9720-4d75-9dd7-3e84317d142a" providerId="ADAL" clId="{143487EC-7529-C546-8CC8-B8D566D5A42B}" dt="2023-01-24T06:27:28.696" v="4073" actId="1076"/>
          <ac:cxnSpMkLst>
            <pc:docMk/>
            <pc:sldMk cId="1226481097" sldId="268"/>
            <ac:cxnSpMk id="52" creationId="{4F7DC0BA-D313-1EDA-BA2C-55999F2FCE60}"/>
          </ac:cxnSpMkLst>
        </pc:cxnChg>
        <pc:cxnChg chg="del mod">
          <ac:chgData name="KALIYAPERUMAL, ASHWIN" userId="56b5007c-9720-4d75-9dd7-3e84317d142a" providerId="ADAL" clId="{143487EC-7529-C546-8CC8-B8D566D5A42B}" dt="2023-01-21T19:07:00.971" v="943" actId="478"/>
          <ac:cxnSpMkLst>
            <pc:docMk/>
            <pc:sldMk cId="1226481097" sldId="268"/>
            <ac:cxnSpMk id="54" creationId="{739BCA2A-35C7-661A-3FEF-7DE84E9CA281}"/>
          </ac:cxnSpMkLst>
        </pc:cxnChg>
        <pc:cxnChg chg="add mod">
          <ac:chgData name="KALIYAPERUMAL, ASHWIN" userId="56b5007c-9720-4d75-9dd7-3e84317d142a" providerId="ADAL" clId="{143487EC-7529-C546-8CC8-B8D566D5A42B}" dt="2023-01-24T06:27:28.696" v="4073" actId="1076"/>
          <ac:cxnSpMkLst>
            <pc:docMk/>
            <pc:sldMk cId="1226481097" sldId="268"/>
            <ac:cxnSpMk id="56" creationId="{1DA4D218-BE49-F5DB-8C79-2B0FA0A0AE21}"/>
          </ac:cxnSpMkLst>
        </pc:cxnChg>
        <pc:cxnChg chg="add mod">
          <ac:chgData name="KALIYAPERUMAL, ASHWIN" userId="56b5007c-9720-4d75-9dd7-3e84317d142a" providerId="ADAL" clId="{143487EC-7529-C546-8CC8-B8D566D5A42B}" dt="2023-01-24T06:27:28.696" v="4073" actId="1076"/>
          <ac:cxnSpMkLst>
            <pc:docMk/>
            <pc:sldMk cId="1226481097" sldId="268"/>
            <ac:cxnSpMk id="85" creationId="{14A2E779-79E2-546B-93D6-E19383B987F2}"/>
          </ac:cxnSpMkLst>
        </pc:cxnChg>
        <pc:cxnChg chg="add del">
          <ac:chgData name="KALIYAPERUMAL, ASHWIN" userId="56b5007c-9720-4d75-9dd7-3e84317d142a" providerId="ADAL" clId="{143487EC-7529-C546-8CC8-B8D566D5A42B}" dt="2023-01-22T22:22:59.093" v="1457" actId="11529"/>
          <ac:cxnSpMkLst>
            <pc:docMk/>
            <pc:sldMk cId="1226481097" sldId="268"/>
            <ac:cxnSpMk id="88" creationId="{0536522F-197D-A3E2-DDCE-E5E2C5A250BA}"/>
          </ac:cxnSpMkLst>
        </pc:cxnChg>
      </pc:sldChg>
      <pc:sldChg chg="new del">
        <pc:chgData name="KALIYAPERUMAL, ASHWIN" userId="56b5007c-9720-4d75-9dd7-3e84317d142a" providerId="ADAL" clId="{143487EC-7529-C546-8CC8-B8D566D5A42B}" dt="2023-01-16T03:55:22.396" v="189" actId="2696"/>
        <pc:sldMkLst>
          <pc:docMk/>
          <pc:sldMk cId="1998625893" sldId="268"/>
        </pc:sldMkLst>
      </pc:sldChg>
      <pc:sldChg chg="new del">
        <pc:chgData name="KALIYAPERUMAL, ASHWIN" userId="56b5007c-9720-4d75-9dd7-3e84317d142a" providerId="ADAL" clId="{143487EC-7529-C546-8CC8-B8D566D5A42B}" dt="2023-01-20T23:44:04.982" v="794" actId="2696"/>
        <pc:sldMkLst>
          <pc:docMk/>
          <pc:sldMk cId="3802003505" sldId="268"/>
        </pc:sldMkLst>
      </pc:sldChg>
      <pc:sldChg chg="new del">
        <pc:chgData name="KALIYAPERUMAL, ASHWIN" userId="56b5007c-9720-4d75-9dd7-3e84317d142a" providerId="ADAL" clId="{143487EC-7529-C546-8CC8-B8D566D5A42B}" dt="2023-01-16T03:55:22.035" v="188" actId="2696"/>
        <pc:sldMkLst>
          <pc:docMk/>
          <pc:sldMk cId="3264402250" sldId="269"/>
        </pc:sldMkLst>
      </pc:sldChg>
      <pc:sldChg chg="modSp new mod">
        <pc:chgData name="KALIYAPERUMAL, ASHWIN" userId="56b5007c-9720-4d75-9dd7-3e84317d142a" providerId="ADAL" clId="{143487EC-7529-C546-8CC8-B8D566D5A42B}" dt="2023-01-24T06:33:05.616" v="4159" actId="115"/>
        <pc:sldMkLst>
          <pc:docMk/>
          <pc:sldMk cId="3992635975" sldId="269"/>
        </pc:sldMkLst>
        <pc:spChg chg="mod">
          <ac:chgData name="KALIYAPERUMAL, ASHWIN" userId="56b5007c-9720-4d75-9dd7-3e84317d142a" providerId="ADAL" clId="{143487EC-7529-C546-8CC8-B8D566D5A42B}" dt="2023-01-24T04:13:40.774" v="3158"/>
          <ac:spMkLst>
            <pc:docMk/>
            <pc:sldMk cId="3992635975" sldId="269"/>
            <ac:spMk id="2" creationId="{E4CD6C6D-904D-A676-962B-4BC64DB6F6D7}"/>
          </ac:spMkLst>
        </pc:spChg>
        <pc:spChg chg="mod">
          <ac:chgData name="KALIYAPERUMAL, ASHWIN" userId="56b5007c-9720-4d75-9dd7-3e84317d142a" providerId="ADAL" clId="{143487EC-7529-C546-8CC8-B8D566D5A42B}" dt="2023-01-24T06:33:05.616" v="4159" actId="115"/>
          <ac:spMkLst>
            <pc:docMk/>
            <pc:sldMk cId="3992635975" sldId="269"/>
            <ac:spMk id="3" creationId="{6937B0B5-483F-3A68-1259-50A541F00ADF}"/>
          </ac:spMkLst>
        </pc:spChg>
      </pc:sldChg>
      <pc:sldChg chg="new del">
        <pc:chgData name="KALIYAPERUMAL, ASHWIN" userId="56b5007c-9720-4d75-9dd7-3e84317d142a" providerId="ADAL" clId="{143487EC-7529-C546-8CC8-B8D566D5A42B}" dt="2023-01-16T03:55:20.926" v="187" actId="2696"/>
        <pc:sldMkLst>
          <pc:docMk/>
          <pc:sldMk cId="1901582055" sldId="270"/>
        </pc:sldMkLst>
      </pc:sldChg>
      <pc:sldChg chg="addSp modSp new mod setBg setClrOvrMap">
        <pc:chgData name="KALIYAPERUMAL, ASHWIN" userId="56b5007c-9720-4d75-9dd7-3e84317d142a" providerId="ADAL" clId="{143487EC-7529-C546-8CC8-B8D566D5A42B}" dt="2023-01-24T06:23:31.508" v="3817" actId="20577"/>
        <pc:sldMkLst>
          <pc:docMk/>
          <pc:sldMk cId="3891980956" sldId="270"/>
        </pc:sldMkLst>
        <pc:spChg chg="mod">
          <ac:chgData name="KALIYAPERUMAL, ASHWIN" userId="56b5007c-9720-4d75-9dd7-3e84317d142a" providerId="ADAL" clId="{143487EC-7529-C546-8CC8-B8D566D5A42B}" dt="2023-01-24T04:18:00.365" v="3161" actId="26606"/>
          <ac:spMkLst>
            <pc:docMk/>
            <pc:sldMk cId="3891980956" sldId="270"/>
            <ac:spMk id="2" creationId="{3AB47FF9-7C28-4BEB-84E2-C1A8ED4B544A}"/>
          </ac:spMkLst>
        </pc:spChg>
        <pc:spChg chg="mod ord">
          <ac:chgData name="KALIYAPERUMAL, ASHWIN" userId="56b5007c-9720-4d75-9dd7-3e84317d142a" providerId="ADAL" clId="{143487EC-7529-C546-8CC8-B8D566D5A42B}" dt="2023-01-24T06:23:31.508" v="3817" actId="20577"/>
          <ac:spMkLst>
            <pc:docMk/>
            <pc:sldMk cId="3891980956" sldId="270"/>
            <ac:spMk id="3" creationId="{F23DB18B-5DEB-D877-C6F6-DE19E76B0CA4}"/>
          </ac:spMkLst>
        </pc:spChg>
        <pc:spChg chg="add mod">
          <ac:chgData name="KALIYAPERUMAL, ASHWIN" userId="56b5007c-9720-4d75-9dd7-3e84317d142a" providerId="ADAL" clId="{143487EC-7529-C546-8CC8-B8D566D5A42B}" dt="2023-01-24T04:18:00.365" v="3161" actId="26606"/>
          <ac:spMkLst>
            <pc:docMk/>
            <pc:sldMk cId="3891980956" sldId="270"/>
            <ac:spMk id="5" creationId="{C318442F-AB57-E103-F6CC-F876C8FC6AA5}"/>
          </ac:spMkLst>
        </pc:spChg>
        <pc:spChg chg="add">
          <ac:chgData name="KALIYAPERUMAL, ASHWIN" userId="56b5007c-9720-4d75-9dd7-3e84317d142a" providerId="ADAL" clId="{143487EC-7529-C546-8CC8-B8D566D5A42B}" dt="2023-01-24T04:18:00.365" v="3161" actId="26606"/>
          <ac:spMkLst>
            <pc:docMk/>
            <pc:sldMk cId="3891980956" sldId="270"/>
            <ac:spMk id="10" creationId="{56C20283-73E0-40EC-8AD8-057F581F64C2}"/>
          </ac:spMkLst>
        </pc:spChg>
        <pc:spChg chg="add">
          <ac:chgData name="KALIYAPERUMAL, ASHWIN" userId="56b5007c-9720-4d75-9dd7-3e84317d142a" providerId="ADAL" clId="{143487EC-7529-C546-8CC8-B8D566D5A42B}" dt="2023-01-24T04:18:00.365" v="3161" actId="26606"/>
          <ac:spMkLst>
            <pc:docMk/>
            <pc:sldMk cId="3891980956" sldId="270"/>
            <ac:spMk id="12" creationId="{3FCC729B-E528-40C3-82D3-BA4375575E87}"/>
          </ac:spMkLst>
        </pc:spChg>
        <pc:spChg chg="add">
          <ac:chgData name="KALIYAPERUMAL, ASHWIN" userId="56b5007c-9720-4d75-9dd7-3e84317d142a" providerId="ADAL" clId="{143487EC-7529-C546-8CC8-B8D566D5A42B}" dt="2023-01-24T04:18:00.365" v="3161" actId="26606"/>
          <ac:spMkLst>
            <pc:docMk/>
            <pc:sldMk cId="3891980956" sldId="270"/>
            <ac:spMk id="14" creationId="{58F1FB8D-1842-4A04-998D-6CF047AB2790}"/>
          </ac:spMkLst>
        </pc:spChg>
        <pc:picChg chg="add mod">
          <ac:chgData name="KALIYAPERUMAL, ASHWIN" userId="56b5007c-9720-4d75-9dd7-3e84317d142a" providerId="ADAL" clId="{143487EC-7529-C546-8CC8-B8D566D5A42B}" dt="2023-01-24T04:18:00.365" v="3161" actId="26606"/>
          <ac:picMkLst>
            <pc:docMk/>
            <pc:sldMk cId="3891980956" sldId="270"/>
            <ac:picMk id="4" creationId="{D1B2914C-9B76-88AB-A43C-4A8A86F9B766}"/>
          </ac:picMkLst>
        </pc:picChg>
      </pc:sldChg>
      <pc:sldChg chg="modSp mod">
        <pc:chgData name="KALIYAPERUMAL, ASHWIN" userId="56b5007c-9720-4d75-9dd7-3e84317d142a" providerId="ADAL" clId="{143487EC-7529-C546-8CC8-B8D566D5A42B}" dt="2023-01-24T13:53:45.620" v="4294" actId="20577"/>
        <pc:sldMkLst>
          <pc:docMk/>
          <pc:sldMk cId="3609936818" sldId="271"/>
        </pc:sldMkLst>
        <pc:spChg chg="mod">
          <ac:chgData name="KALIYAPERUMAL, ASHWIN" userId="56b5007c-9720-4d75-9dd7-3e84317d142a" providerId="ADAL" clId="{143487EC-7529-C546-8CC8-B8D566D5A42B}" dt="2023-01-24T13:53:45.620" v="4294" actId="20577"/>
          <ac:spMkLst>
            <pc:docMk/>
            <pc:sldMk cId="3609936818" sldId="271"/>
            <ac:spMk id="3" creationId="{64111C84-BDAD-A522-0167-FADE5BEA32FA}"/>
          </ac:spMkLst>
        </pc:spChg>
      </pc:sldChg>
      <pc:sldMasterChg chg="setBg">
        <pc:chgData name="KALIYAPERUMAL, ASHWIN" userId="56b5007c-9720-4d75-9dd7-3e84317d142a" providerId="ADAL" clId="{143487EC-7529-C546-8CC8-B8D566D5A42B}" dt="2023-01-24T04:18:33.317" v="3163"/>
        <pc:sldMasterMkLst>
          <pc:docMk/>
          <pc:sldMasterMk cId="3050983628" sldId="2147483648"/>
        </pc:sldMasterMkLst>
      </pc:sldMasterChg>
    </pc:docChg>
  </pc:docChgLst>
  <pc:docChgLst>
    <pc:chgData name="KATRE, KRISH" userId="S::s-kkatre@lwsd.org::0bad3ec5-14cf-41b0-9261-ed89012179a5" providerId="AD" clId="Web-{38F5B4E8-9B3D-1D5B-FC90-A5AF1A0FFB5E}"/>
    <pc:docChg chg="addSld modSld">
      <pc:chgData name="KATRE, KRISH" userId="S::s-kkatre@lwsd.org::0bad3ec5-14cf-41b0-9261-ed89012179a5" providerId="AD" clId="Web-{38F5B4E8-9B3D-1D5B-FC90-A5AF1A0FFB5E}" dt="2023-01-24T06:22:20.634" v="274"/>
      <pc:docMkLst>
        <pc:docMk/>
      </pc:docMkLst>
      <pc:sldChg chg="modSp">
        <pc:chgData name="KATRE, KRISH" userId="S::s-kkatre@lwsd.org::0bad3ec5-14cf-41b0-9261-ed89012179a5" providerId="AD" clId="Web-{38F5B4E8-9B3D-1D5B-FC90-A5AF1A0FFB5E}" dt="2023-01-24T06:19:57.850" v="120" actId="1076"/>
        <pc:sldMkLst>
          <pc:docMk/>
          <pc:sldMk cId="1427487109" sldId="259"/>
        </pc:sldMkLst>
        <pc:spChg chg="mod">
          <ac:chgData name="KATRE, KRISH" userId="S::s-kkatre@lwsd.org::0bad3ec5-14cf-41b0-9261-ed89012179a5" providerId="AD" clId="Web-{38F5B4E8-9B3D-1D5B-FC90-A5AF1A0FFB5E}" dt="2023-01-24T06:19:57.850" v="120" actId="1076"/>
          <ac:spMkLst>
            <pc:docMk/>
            <pc:sldMk cId="1427487109" sldId="259"/>
            <ac:spMk id="3" creationId="{B10E4592-5C59-3F31-9416-CE01F2E0CC30}"/>
          </ac:spMkLst>
        </pc:spChg>
      </pc:sldChg>
      <pc:sldChg chg="addSp delSp modSp">
        <pc:chgData name="KATRE, KRISH" userId="S::s-kkatre@lwsd.org::0bad3ec5-14cf-41b0-9261-ed89012179a5" providerId="AD" clId="Web-{38F5B4E8-9B3D-1D5B-FC90-A5AF1A0FFB5E}" dt="2023-01-24T06:22:20.634" v="274"/>
        <pc:sldMkLst>
          <pc:docMk/>
          <pc:sldMk cId="22442814" sldId="263"/>
        </pc:sldMkLst>
        <pc:spChg chg="del mod">
          <ac:chgData name="KATRE, KRISH" userId="S::s-kkatre@lwsd.org::0bad3ec5-14cf-41b0-9261-ed89012179a5" providerId="AD" clId="Web-{38F5B4E8-9B3D-1D5B-FC90-A5AF1A0FFB5E}" dt="2023-01-24T06:22:20.634" v="274"/>
          <ac:spMkLst>
            <pc:docMk/>
            <pc:sldMk cId="22442814" sldId="263"/>
            <ac:spMk id="3" creationId="{B10E4592-5C59-3F31-9416-CE01F2E0CC30}"/>
          </ac:spMkLst>
        </pc:spChg>
        <pc:graphicFrameChg chg="add">
          <ac:chgData name="KATRE, KRISH" userId="S::s-kkatre@lwsd.org::0bad3ec5-14cf-41b0-9261-ed89012179a5" providerId="AD" clId="Web-{38F5B4E8-9B3D-1D5B-FC90-A5AF1A0FFB5E}" dt="2023-01-24T06:22:20.634" v="274"/>
          <ac:graphicFrameMkLst>
            <pc:docMk/>
            <pc:sldMk cId="22442814" sldId="263"/>
            <ac:graphicFrameMk id="5" creationId="{4520685E-6EFE-2AC2-E0E7-37B59F4EEACD}"/>
          </ac:graphicFrameMkLst>
        </pc:graphicFrameChg>
      </pc:sldChg>
      <pc:sldChg chg="addSp delSp modSp mod setBg">
        <pc:chgData name="KATRE, KRISH" userId="S::s-kkatre@lwsd.org::0bad3ec5-14cf-41b0-9261-ed89012179a5" providerId="AD" clId="Web-{38F5B4E8-9B3D-1D5B-FC90-A5AF1A0FFB5E}" dt="2023-01-24T06:17:10.346" v="76"/>
        <pc:sldMkLst>
          <pc:docMk/>
          <pc:sldMk cId="2977853695" sldId="264"/>
        </pc:sldMkLst>
        <pc:spChg chg="mod">
          <ac:chgData name="KATRE, KRISH" userId="S::s-kkatre@lwsd.org::0bad3ec5-14cf-41b0-9261-ed89012179a5" providerId="AD" clId="Web-{38F5B4E8-9B3D-1D5B-FC90-A5AF1A0FFB5E}" dt="2023-01-24T06:15:49.626" v="54"/>
          <ac:spMkLst>
            <pc:docMk/>
            <pc:sldMk cId="2977853695" sldId="264"/>
            <ac:spMk id="2" creationId="{345652F8-37C1-DC7E-DEC2-52B0A90EDC25}"/>
          </ac:spMkLst>
        </pc:spChg>
        <pc:spChg chg="del mod">
          <ac:chgData name="KATRE, KRISH" userId="S::s-kkatre@lwsd.org::0bad3ec5-14cf-41b0-9261-ed89012179a5" providerId="AD" clId="Web-{38F5B4E8-9B3D-1D5B-FC90-A5AF1A0FFB5E}" dt="2023-01-24T06:17:10.346" v="76"/>
          <ac:spMkLst>
            <pc:docMk/>
            <pc:sldMk cId="2977853695" sldId="264"/>
            <ac:spMk id="3" creationId="{B10E4592-5C59-3F31-9416-CE01F2E0CC30}"/>
          </ac:spMkLst>
        </pc:spChg>
        <pc:spChg chg="add">
          <ac:chgData name="KATRE, KRISH" userId="S::s-kkatre@lwsd.org::0bad3ec5-14cf-41b0-9261-ed89012179a5" providerId="AD" clId="Web-{38F5B4E8-9B3D-1D5B-FC90-A5AF1A0FFB5E}" dt="2023-01-24T06:15:49.626" v="54"/>
          <ac:spMkLst>
            <pc:docMk/>
            <pc:sldMk cId="2977853695" sldId="264"/>
            <ac:spMk id="10" creationId="{5AAE9118-0436-4488-AC4A-C14DF6A7B6B1}"/>
          </ac:spMkLst>
        </pc:spChg>
        <pc:spChg chg="add">
          <ac:chgData name="KATRE, KRISH" userId="S::s-kkatre@lwsd.org::0bad3ec5-14cf-41b0-9261-ed89012179a5" providerId="AD" clId="Web-{38F5B4E8-9B3D-1D5B-FC90-A5AF1A0FFB5E}" dt="2023-01-24T06:15:49.626" v="54"/>
          <ac:spMkLst>
            <pc:docMk/>
            <pc:sldMk cId="2977853695" sldId="264"/>
            <ac:spMk id="12" creationId="{1B10F861-B8F1-49C7-BD58-EAB20CEE7F93}"/>
          </ac:spMkLst>
        </pc:spChg>
        <pc:spChg chg="add">
          <ac:chgData name="KATRE, KRISH" userId="S::s-kkatre@lwsd.org::0bad3ec5-14cf-41b0-9261-ed89012179a5" providerId="AD" clId="Web-{38F5B4E8-9B3D-1D5B-FC90-A5AF1A0FFB5E}" dt="2023-01-24T06:15:49.626" v="54"/>
          <ac:spMkLst>
            <pc:docMk/>
            <pc:sldMk cId="2977853695" sldId="264"/>
            <ac:spMk id="14" creationId="{61F6E425-22AB-4DA2-8FAC-58ADB58EF6C3}"/>
          </ac:spMkLst>
        </pc:spChg>
        <pc:picChg chg="add mod">
          <ac:chgData name="KATRE, KRISH" userId="S::s-kkatre@lwsd.org::0bad3ec5-14cf-41b0-9261-ed89012179a5" providerId="AD" clId="Web-{38F5B4E8-9B3D-1D5B-FC90-A5AF1A0FFB5E}" dt="2023-01-24T06:15:49.626" v="54"/>
          <ac:picMkLst>
            <pc:docMk/>
            <pc:sldMk cId="2977853695" sldId="264"/>
            <ac:picMk id="4" creationId="{79181C9B-7E6C-AA97-DDB2-2542ED4EBBDD}"/>
          </ac:picMkLst>
        </pc:picChg>
        <pc:picChg chg="add mod">
          <ac:chgData name="KATRE, KRISH" userId="S::s-kkatre@lwsd.org::0bad3ec5-14cf-41b0-9261-ed89012179a5" providerId="AD" clId="Web-{38F5B4E8-9B3D-1D5B-FC90-A5AF1A0FFB5E}" dt="2023-01-24T06:15:49.626" v="54"/>
          <ac:picMkLst>
            <pc:docMk/>
            <pc:sldMk cId="2977853695" sldId="264"/>
            <ac:picMk id="5" creationId="{975C7E65-CF88-9D6F-846C-C30EFF134F81}"/>
          </ac:picMkLst>
        </pc:picChg>
        <pc:picChg chg="add del mod">
          <ac:chgData name="KATRE, KRISH" userId="S::s-kkatre@lwsd.org::0bad3ec5-14cf-41b0-9261-ed89012179a5" providerId="AD" clId="Web-{38F5B4E8-9B3D-1D5B-FC90-A5AF1A0FFB5E}" dt="2023-01-24T06:15:36.282" v="50"/>
          <ac:picMkLst>
            <pc:docMk/>
            <pc:sldMk cId="2977853695" sldId="264"/>
            <ac:picMk id="6" creationId="{BE5EB751-23B1-7B04-689C-18A64469FF87}"/>
          </ac:picMkLst>
        </pc:picChg>
        <pc:picChg chg="add del mod">
          <ac:chgData name="KATRE, KRISH" userId="S::s-kkatre@lwsd.org::0bad3ec5-14cf-41b0-9261-ed89012179a5" providerId="AD" clId="Web-{38F5B4E8-9B3D-1D5B-FC90-A5AF1A0FFB5E}" dt="2023-01-24T06:15:40.594" v="52"/>
          <ac:picMkLst>
            <pc:docMk/>
            <pc:sldMk cId="2977853695" sldId="264"/>
            <ac:picMk id="7" creationId="{F2AE73EF-E113-3203-4997-F8C3EF8343FD}"/>
          </ac:picMkLst>
        </pc:picChg>
      </pc:sldChg>
      <pc:sldChg chg="addSp delSp modSp mod setBg">
        <pc:chgData name="KATRE, KRISH" userId="S::s-kkatre@lwsd.org::0bad3ec5-14cf-41b0-9261-ed89012179a5" providerId="AD" clId="Web-{38F5B4E8-9B3D-1D5B-FC90-A5AF1A0FFB5E}" dt="2023-01-24T06:17:04.831" v="74"/>
        <pc:sldMkLst>
          <pc:docMk/>
          <pc:sldMk cId="1670449249" sldId="265"/>
        </pc:sldMkLst>
        <pc:spChg chg="mod">
          <ac:chgData name="KATRE, KRISH" userId="S::s-kkatre@lwsd.org::0bad3ec5-14cf-41b0-9261-ed89012179a5" providerId="AD" clId="Web-{38F5B4E8-9B3D-1D5B-FC90-A5AF1A0FFB5E}" dt="2023-01-24T06:16:11.361" v="64"/>
          <ac:spMkLst>
            <pc:docMk/>
            <pc:sldMk cId="1670449249" sldId="265"/>
            <ac:spMk id="2" creationId="{345652F8-37C1-DC7E-DEC2-52B0A90EDC25}"/>
          </ac:spMkLst>
        </pc:spChg>
        <pc:spChg chg="del mod">
          <ac:chgData name="KATRE, KRISH" userId="S::s-kkatre@lwsd.org::0bad3ec5-14cf-41b0-9261-ed89012179a5" providerId="AD" clId="Web-{38F5B4E8-9B3D-1D5B-FC90-A5AF1A0FFB5E}" dt="2023-01-24T06:16:28.939" v="67"/>
          <ac:spMkLst>
            <pc:docMk/>
            <pc:sldMk cId="1670449249" sldId="265"/>
            <ac:spMk id="3" creationId="{B10E4592-5C59-3F31-9416-CE01F2E0CC30}"/>
          </ac:spMkLst>
        </pc:spChg>
        <pc:spChg chg="add del">
          <ac:chgData name="KATRE, KRISH" userId="S::s-kkatre@lwsd.org::0bad3ec5-14cf-41b0-9261-ed89012179a5" providerId="AD" clId="Web-{38F5B4E8-9B3D-1D5B-FC90-A5AF1A0FFB5E}" dt="2023-01-24T06:16:41.533" v="71"/>
          <ac:spMkLst>
            <pc:docMk/>
            <pc:sldMk cId="1670449249" sldId="265"/>
            <ac:spMk id="10" creationId="{5AAE9118-0436-4488-AC4A-C14DF6A7B6B1}"/>
          </ac:spMkLst>
        </pc:spChg>
        <pc:spChg chg="add del">
          <ac:chgData name="KATRE, KRISH" userId="S::s-kkatre@lwsd.org::0bad3ec5-14cf-41b0-9261-ed89012179a5" providerId="AD" clId="Web-{38F5B4E8-9B3D-1D5B-FC90-A5AF1A0FFB5E}" dt="2023-01-24T06:16:41.533" v="71"/>
          <ac:spMkLst>
            <pc:docMk/>
            <pc:sldMk cId="1670449249" sldId="265"/>
            <ac:spMk id="12" creationId="{1B10F861-B8F1-49C7-BD58-EAB20CEE7F93}"/>
          </ac:spMkLst>
        </pc:spChg>
        <pc:spChg chg="add del">
          <ac:chgData name="KATRE, KRISH" userId="S::s-kkatre@lwsd.org::0bad3ec5-14cf-41b0-9261-ed89012179a5" providerId="AD" clId="Web-{38F5B4E8-9B3D-1D5B-FC90-A5AF1A0FFB5E}" dt="2023-01-24T06:16:41.533" v="71"/>
          <ac:spMkLst>
            <pc:docMk/>
            <pc:sldMk cId="1670449249" sldId="265"/>
            <ac:spMk id="14" creationId="{61F6E425-22AB-4DA2-8FAC-58ADB58EF6C3}"/>
          </ac:spMkLst>
        </pc:spChg>
        <pc:spChg chg="add del mod">
          <ac:chgData name="KATRE, KRISH" userId="S::s-kkatre@lwsd.org::0bad3ec5-14cf-41b0-9261-ed89012179a5" providerId="AD" clId="Web-{38F5B4E8-9B3D-1D5B-FC90-A5AF1A0FFB5E}" dt="2023-01-24T06:17:04.831" v="74"/>
          <ac:spMkLst>
            <pc:docMk/>
            <pc:sldMk cId="1670449249" sldId="265"/>
            <ac:spMk id="18" creationId="{A5E834AD-7C86-5331-B425-81FEEB25CBE9}"/>
          </ac:spMkLst>
        </pc:spChg>
        <pc:spChg chg="add">
          <ac:chgData name="KATRE, KRISH" userId="S::s-kkatre@lwsd.org::0bad3ec5-14cf-41b0-9261-ed89012179a5" providerId="AD" clId="Web-{38F5B4E8-9B3D-1D5B-FC90-A5AF1A0FFB5E}" dt="2023-01-24T06:16:41.533" v="71"/>
          <ac:spMkLst>
            <pc:docMk/>
            <pc:sldMk cId="1670449249" sldId="265"/>
            <ac:spMk id="21" creationId="{5AAE9118-0436-4488-AC4A-C14DF6A7B6B1}"/>
          </ac:spMkLst>
        </pc:spChg>
        <pc:spChg chg="add">
          <ac:chgData name="KATRE, KRISH" userId="S::s-kkatre@lwsd.org::0bad3ec5-14cf-41b0-9261-ed89012179a5" providerId="AD" clId="Web-{38F5B4E8-9B3D-1D5B-FC90-A5AF1A0FFB5E}" dt="2023-01-24T06:16:41.533" v="71"/>
          <ac:spMkLst>
            <pc:docMk/>
            <pc:sldMk cId="1670449249" sldId="265"/>
            <ac:spMk id="23" creationId="{1B10F861-B8F1-49C7-BD58-EAB20CEE7F93}"/>
          </ac:spMkLst>
        </pc:spChg>
        <pc:spChg chg="add">
          <ac:chgData name="KATRE, KRISH" userId="S::s-kkatre@lwsd.org::0bad3ec5-14cf-41b0-9261-ed89012179a5" providerId="AD" clId="Web-{38F5B4E8-9B3D-1D5B-FC90-A5AF1A0FFB5E}" dt="2023-01-24T06:16:41.533" v="71"/>
          <ac:spMkLst>
            <pc:docMk/>
            <pc:sldMk cId="1670449249" sldId="265"/>
            <ac:spMk id="25" creationId="{61F6E425-22AB-4DA2-8FAC-58ADB58EF6C3}"/>
          </ac:spMkLst>
        </pc:spChg>
        <pc:picChg chg="add del mod">
          <ac:chgData name="KATRE, KRISH" userId="S::s-kkatre@lwsd.org::0bad3ec5-14cf-41b0-9261-ed89012179a5" providerId="AD" clId="Web-{38F5B4E8-9B3D-1D5B-FC90-A5AF1A0FFB5E}" dt="2023-01-24T06:16:20.330" v="65"/>
          <ac:picMkLst>
            <pc:docMk/>
            <pc:sldMk cId="1670449249" sldId="265"/>
            <ac:picMk id="4" creationId="{48D86301-0B6D-A1C9-5C57-CCAE791CB080}"/>
          </ac:picMkLst>
        </pc:picChg>
        <pc:picChg chg="add del mod">
          <ac:chgData name="KATRE, KRISH" userId="S::s-kkatre@lwsd.org::0bad3ec5-14cf-41b0-9261-ed89012179a5" providerId="AD" clId="Web-{38F5B4E8-9B3D-1D5B-FC90-A5AF1A0FFB5E}" dt="2023-01-24T06:16:21.845" v="66"/>
          <ac:picMkLst>
            <pc:docMk/>
            <pc:sldMk cId="1670449249" sldId="265"/>
            <ac:picMk id="5" creationId="{470D4DBF-8E0A-807A-D75C-615F0655C154}"/>
          </ac:picMkLst>
        </pc:picChg>
        <pc:picChg chg="add mod ord">
          <ac:chgData name="KATRE, KRISH" userId="S::s-kkatre@lwsd.org::0bad3ec5-14cf-41b0-9261-ed89012179a5" providerId="AD" clId="Web-{38F5B4E8-9B3D-1D5B-FC90-A5AF1A0FFB5E}" dt="2023-01-24T06:16:41.533" v="71"/>
          <ac:picMkLst>
            <pc:docMk/>
            <pc:sldMk cId="1670449249" sldId="265"/>
            <ac:picMk id="6" creationId="{2E495D9C-B418-33B4-ACE7-D17995EDF05B}"/>
          </ac:picMkLst>
        </pc:picChg>
        <pc:picChg chg="add mod">
          <ac:chgData name="KATRE, KRISH" userId="S::s-kkatre@lwsd.org::0bad3ec5-14cf-41b0-9261-ed89012179a5" providerId="AD" clId="Web-{38F5B4E8-9B3D-1D5B-FC90-A5AF1A0FFB5E}" dt="2023-01-24T06:16:41.533" v="71"/>
          <ac:picMkLst>
            <pc:docMk/>
            <pc:sldMk cId="1670449249" sldId="265"/>
            <ac:picMk id="7" creationId="{6AC98F62-8EC0-E407-BC79-BDA818B5C7FB}"/>
          </ac:picMkLst>
        </pc:picChg>
      </pc:sldChg>
      <pc:sldChg chg="modSp new">
        <pc:chgData name="KATRE, KRISH" userId="S::s-kkatre@lwsd.org::0bad3ec5-14cf-41b0-9261-ed89012179a5" providerId="AD" clId="Web-{38F5B4E8-9B3D-1D5B-FC90-A5AF1A0FFB5E}" dt="2023-01-24T06:19:39.599" v="118" actId="20577"/>
        <pc:sldMkLst>
          <pc:docMk/>
          <pc:sldMk cId="3609936818" sldId="271"/>
        </pc:sldMkLst>
        <pc:spChg chg="mod">
          <ac:chgData name="KATRE, KRISH" userId="S::s-kkatre@lwsd.org::0bad3ec5-14cf-41b0-9261-ed89012179a5" providerId="AD" clId="Web-{38F5B4E8-9B3D-1D5B-FC90-A5AF1A0FFB5E}" dt="2023-01-24T06:19:39.599" v="118" actId="20577"/>
          <ac:spMkLst>
            <pc:docMk/>
            <pc:sldMk cId="3609936818" sldId="271"/>
            <ac:spMk id="2" creationId="{4F9DC409-ECA9-F481-EAD9-1D87B3BED17F}"/>
          </ac:spMkLst>
        </pc:spChg>
      </pc:sldChg>
    </pc:docChg>
  </pc:docChgLst>
  <pc:docChgLst>
    <pc:chgData name="KATRE, KRISH" userId="S::s-kkatre@lwsd.org::0bad3ec5-14cf-41b0-9261-ed89012179a5" providerId="AD" clId="Web-{5F75F855-2987-45F0-1619-3C6F19AA55CC}"/>
    <pc:docChg chg="modSld">
      <pc:chgData name="KATRE, KRISH" userId="S::s-kkatre@lwsd.org::0bad3ec5-14cf-41b0-9261-ed89012179a5" providerId="AD" clId="Web-{5F75F855-2987-45F0-1619-3C6F19AA55CC}" dt="2023-01-23T20:38:34.533" v="112" actId="20577"/>
      <pc:docMkLst>
        <pc:docMk/>
      </pc:docMkLst>
      <pc:sldChg chg="modSp">
        <pc:chgData name="KATRE, KRISH" userId="S::s-kkatre@lwsd.org::0bad3ec5-14cf-41b0-9261-ed89012179a5" providerId="AD" clId="Web-{5F75F855-2987-45F0-1619-3C6F19AA55CC}" dt="2023-01-23T20:26:08.047" v="16" actId="20577"/>
        <pc:sldMkLst>
          <pc:docMk/>
          <pc:sldMk cId="22442814" sldId="263"/>
        </pc:sldMkLst>
        <pc:spChg chg="mod">
          <ac:chgData name="KATRE, KRISH" userId="S::s-kkatre@lwsd.org::0bad3ec5-14cf-41b0-9261-ed89012179a5" providerId="AD" clId="Web-{5F75F855-2987-45F0-1619-3C6F19AA55CC}" dt="2023-01-23T20:26:08.047" v="16" actId="20577"/>
          <ac:spMkLst>
            <pc:docMk/>
            <pc:sldMk cId="22442814" sldId="263"/>
            <ac:spMk id="2" creationId="{345652F8-37C1-DC7E-DEC2-52B0A90EDC25}"/>
          </ac:spMkLst>
        </pc:spChg>
      </pc:sldChg>
      <pc:sldChg chg="modSp">
        <pc:chgData name="KATRE, KRISH" userId="S::s-kkatre@lwsd.org::0bad3ec5-14cf-41b0-9261-ed89012179a5" providerId="AD" clId="Web-{5F75F855-2987-45F0-1619-3C6F19AA55CC}" dt="2023-01-23T20:38:34.533" v="112" actId="20577"/>
        <pc:sldMkLst>
          <pc:docMk/>
          <pc:sldMk cId="267544765" sldId="266"/>
        </pc:sldMkLst>
        <pc:spChg chg="mod">
          <ac:chgData name="KATRE, KRISH" userId="S::s-kkatre@lwsd.org::0bad3ec5-14cf-41b0-9261-ed89012179a5" providerId="AD" clId="Web-{5F75F855-2987-45F0-1619-3C6F19AA55CC}" dt="2023-01-23T20:38:34.533" v="112" actId="20577"/>
          <ac:spMkLst>
            <pc:docMk/>
            <pc:sldMk cId="267544765" sldId="266"/>
            <ac:spMk id="3" creationId="{B10E4592-5C59-3F31-9416-CE01F2E0CC3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2DFB4-04EF-485F-A842-D6B6B107517C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72AAA6-2F22-4071-AA1F-57DEC1CFF0D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Independent Variable (x-axis)</a:t>
          </a:r>
        </a:p>
      </dgm:t>
    </dgm:pt>
    <dgm:pt modelId="{42AC0A29-C2BA-4D59-BBD7-945D114A15B2}" type="parTrans" cxnId="{F80AC061-EBDB-484A-A597-8FEB364EAF82}">
      <dgm:prSet/>
      <dgm:spPr/>
      <dgm:t>
        <a:bodyPr/>
        <a:lstStyle/>
        <a:p>
          <a:endParaRPr lang="en-US"/>
        </a:p>
      </dgm:t>
    </dgm:pt>
    <dgm:pt modelId="{E6429179-49ED-40AF-8EFF-1674BECA2A9B}" type="sibTrans" cxnId="{F80AC061-EBDB-484A-A597-8FEB364EAF82}">
      <dgm:prSet/>
      <dgm:spPr/>
      <dgm:t>
        <a:bodyPr/>
        <a:lstStyle/>
        <a:p>
          <a:endParaRPr lang="en-US"/>
        </a:p>
      </dgm:t>
    </dgm:pt>
    <dgm:pt modelId="{57C54CBD-5ECF-4F60-B20E-B3016F2AB1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Intervals of Distance from Core of FP (in pixels)</a:t>
          </a:r>
        </a:p>
      </dgm:t>
    </dgm:pt>
    <dgm:pt modelId="{AE6D45D8-D25A-478B-B05A-7FFBC512AEDF}" type="parTrans" cxnId="{BF7E33A1-B869-47DA-9234-963449B3743C}">
      <dgm:prSet/>
      <dgm:spPr/>
      <dgm:t>
        <a:bodyPr/>
        <a:lstStyle/>
        <a:p>
          <a:endParaRPr lang="en-US"/>
        </a:p>
      </dgm:t>
    </dgm:pt>
    <dgm:pt modelId="{BB5BF6D7-96B6-4E47-84DA-0A428828C403}" type="sibTrans" cxnId="{BF7E33A1-B869-47DA-9234-963449B3743C}">
      <dgm:prSet/>
      <dgm:spPr/>
      <dgm:t>
        <a:bodyPr/>
        <a:lstStyle/>
        <a:p>
          <a:endParaRPr lang="en-US"/>
        </a:p>
      </dgm:t>
    </dgm:pt>
    <dgm:pt modelId="{6E023129-F8DE-466E-8196-CE1DAE3B70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Dependent Variable (y-axis)</a:t>
          </a:r>
        </a:p>
      </dgm:t>
    </dgm:pt>
    <dgm:pt modelId="{051663AA-4994-40E5-83D4-06B35F0F4271}" type="parTrans" cxnId="{40A3A294-7FD4-4C7F-8FE9-898D67B16865}">
      <dgm:prSet/>
      <dgm:spPr/>
      <dgm:t>
        <a:bodyPr/>
        <a:lstStyle/>
        <a:p>
          <a:endParaRPr lang="en-US"/>
        </a:p>
      </dgm:t>
    </dgm:pt>
    <dgm:pt modelId="{A85F9318-C6A1-47AB-94A3-73005B4C3502}" type="sibTrans" cxnId="{40A3A294-7FD4-4C7F-8FE9-898D67B16865}">
      <dgm:prSet/>
      <dgm:spPr/>
      <dgm:t>
        <a:bodyPr/>
        <a:lstStyle/>
        <a:p>
          <a:endParaRPr lang="en-US"/>
        </a:p>
      </dgm:t>
    </dgm:pt>
    <dgm:pt modelId="{E3989231-4ECD-4070-8863-13032E5F16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Frequency of Minutiae in the specified distance range</a:t>
          </a:r>
        </a:p>
      </dgm:t>
    </dgm:pt>
    <dgm:pt modelId="{C85BE6FC-3BED-4393-98A5-3725B3D10F8E}" type="parTrans" cxnId="{12BD82A2-6F81-40B5-BD61-63833745F848}">
      <dgm:prSet/>
      <dgm:spPr/>
      <dgm:t>
        <a:bodyPr/>
        <a:lstStyle/>
        <a:p>
          <a:endParaRPr lang="en-US"/>
        </a:p>
      </dgm:t>
    </dgm:pt>
    <dgm:pt modelId="{DEC95C6A-4D7F-434C-BCE2-D07B83617F7F}" type="sibTrans" cxnId="{12BD82A2-6F81-40B5-BD61-63833745F848}">
      <dgm:prSet/>
      <dgm:spPr/>
      <dgm:t>
        <a:bodyPr/>
        <a:lstStyle/>
        <a:p>
          <a:endParaRPr lang="en-US"/>
        </a:p>
      </dgm:t>
    </dgm:pt>
    <dgm:pt modelId="{41531428-730D-4939-A56B-DF5AAC23B29E}" type="pres">
      <dgm:prSet presAssocID="{DEC2DFB4-04EF-485F-A842-D6B6B107517C}" presName="root" presStyleCnt="0">
        <dgm:presLayoutVars>
          <dgm:dir/>
          <dgm:resizeHandles val="exact"/>
        </dgm:presLayoutVars>
      </dgm:prSet>
      <dgm:spPr/>
    </dgm:pt>
    <dgm:pt modelId="{03FD4516-200C-412D-A9B9-65EFE8A4C37E}" type="pres">
      <dgm:prSet presAssocID="{1372AAA6-2F22-4071-AA1F-57DEC1CFF0DA}" presName="compNode" presStyleCnt="0"/>
      <dgm:spPr/>
    </dgm:pt>
    <dgm:pt modelId="{907EB3A4-2E02-4F1D-B1F3-98B33A649CC2}" type="pres">
      <dgm:prSet presAssocID="{1372AAA6-2F22-4071-AA1F-57DEC1CFF0D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C5C2E12-17E7-40B0-9168-DDFC4DE44EED}" type="pres">
      <dgm:prSet presAssocID="{1372AAA6-2F22-4071-AA1F-57DEC1CFF0DA}" presName="iconSpace" presStyleCnt="0"/>
      <dgm:spPr/>
    </dgm:pt>
    <dgm:pt modelId="{B78BB81C-D12F-4CD2-83C9-C27021C7497A}" type="pres">
      <dgm:prSet presAssocID="{1372AAA6-2F22-4071-AA1F-57DEC1CFF0DA}" presName="parTx" presStyleLbl="revTx" presStyleIdx="0" presStyleCnt="4">
        <dgm:presLayoutVars>
          <dgm:chMax val="0"/>
          <dgm:chPref val="0"/>
        </dgm:presLayoutVars>
      </dgm:prSet>
      <dgm:spPr/>
    </dgm:pt>
    <dgm:pt modelId="{C6B29939-4CDD-4178-8348-CBBAB57D2B70}" type="pres">
      <dgm:prSet presAssocID="{1372AAA6-2F22-4071-AA1F-57DEC1CFF0DA}" presName="txSpace" presStyleCnt="0"/>
      <dgm:spPr/>
    </dgm:pt>
    <dgm:pt modelId="{F1F4DD79-5B04-430C-B661-52F249B1B1DE}" type="pres">
      <dgm:prSet presAssocID="{1372AAA6-2F22-4071-AA1F-57DEC1CFF0DA}" presName="desTx" presStyleLbl="revTx" presStyleIdx="1" presStyleCnt="4">
        <dgm:presLayoutVars/>
      </dgm:prSet>
      <dgm:spPr/>
    </dgm:pt>
    <dgm:pt modelId="{981BB78B-E9C6-4D55-AD67-2D6E1335E42F}" type="pres">
      <dgm:prSet presAssocID="{E6429179-49ED-40AF-8EFF-1674BECA2A9B}" presName="sibTrans" presStyleCnt="0"/>
      <dgm:spPr/>
    </dgm:pt>
    <dgm:pt modelId="{820B9A22-2AB7-4CD9-9567-54FF8C3EC657}" type="pres">
      <dgm:prSet presAssocID="{6E023129-F8DE-466E-8196-CE1DAE3B70F6}" presName="compNode" presStyleCnt="0"/>
      <dgm:spPr/>
    </dgm:pt>
    <dgm:pt modelId="{2D5A11D4-7902-47A6-93D8-8E02D62F674C}" type="pres">
      <dgm:prSet presAssocID="{6E023129-F8DE-466E-8196-CE1DAE3B70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9FBB8ABF-409B-4BDE-ADDF-5396CF3DB7C5}" type="pres">
      <dgm:prSet presAssocID="{6E023129-F8DE-466E-8196-CE1DAE3B70F6}" presName="iconSpace" presStyleCnt="0"/>
      <dgm:spPr/>
    </dgm:pt>
    <dgm:pt modelId="{7FEBD3A7-2CD8-4D82-8345-55AA00694512}" type="pres">
      <dgm:prSet presAssocID="{6E023129-F8DE-466E-8196-CE1DAE3B70F6}" presName="parTx" presStyleLbl="revTx" presStyleIdx="2" presStyleCnt="4">
        <dgm:presLayoutVars>
          <dgm:chMax val="0"/>
          <dgm:chPref val="0"/>
        </dgm:presLayoutVars>
      </dgm:prSet>
      <dgm:spPr/>
    </dgm:pt>
    <dgm:pt modelId="{C85FA2D2-33AE-4CE2-B612-677AC08BECAE}" type="pres">
      <dgm:prSet presAssocID="{6E023129-F8DE-466E-8196-CE1DAE3B70F6}" presName="txSpace" presStyleCnt="0"/>
      <dgm:spPr/>
    </dgm:pt>
    <dgm:pt modelId="{E56F4CD7-4646-4045-BC9D-223BC613F54F}" type="pres">
      <dgm:prSet presAssocID="{6E023129-F8DE-466E-8196-CE1DAE3B70F6}" presName="desTx" presStyleLbl="revTx" presStyleIdx="3" presStyleCnt="4">
        <dgm:presLayoutVars/>
      </dgm:prSet>
      <dgm:spPr/>
    </dgm:pt>
  </dgm:ptLst>
  <dgm:cxnLst>
    <dgm:cxn modelId="{7C6EB72E-7C8B-4B9B-9F31-76435F92D39C}" type="presOf" srcId="{1372AAA6-2F22-4071-AA1F-57DEC1CFF0DA}" destId="{B78BB81C-D12F-4CD2-83C9-C27021C7497A}" srcOrd="0" destOrd="0" presId="urn:microsoft.com/office/officeart/2018/5/layout/CenteredIconLabelDescriptionList"/>
    <dgm:cxn modelId="{48E5EC44-A639-477D-9BF7-71BB868152EA}" type="presOf" srcId="{6E023129-F8DE-466E-8196-CE1DAE3B70F6}" destId="{7FEBD3A7-2CD8-4D82-8345-55AA00694512}" srcOrd="0" destOrd="0" presId="urn:microsoft.com/office/officeart/2018/5/layout/CenteredIconLabelDescriptionList"/>
    <dgm:cxn modelId="{86CF6E4F-B19F-4291-8721-F12C83B40A4B}" type="presOf" srcId="{E3989231-4ECD-4070-8863-13032E5F16CE}" destId="{E56F4CD7-4646-4045-BC9D-223BC613F54F}" srcOrd="0" destOrd="0" presId="urn:microsoft.com/office/officeart/2018/5/layout/CenteredIconLabelDescriptionList"/>
    <dgm:cxn modelId="{F80AC061-EBDB-484A-A597-8FEB364EAF82}" srcId="{DEC2DFB4-04EF-485F-A842-D6B6B107517C}" destId="{1372AAA6-2F22-4071-AA1F-57DEC1CFF0DA}" srcOrd="0" destOrd="0" parTransId="{42AC0A29-C2BA-4D59-BBD7-945D114A15B2}" sibTransId="{E6429179-49ED-40AF-8EFF-1674BECA2A9B}"/>
    <dgm:cxn modelId="{40A3A294-7FD4-4C7F-8FE9-898D67B16865}" srcId="{DEC2DFB4-04EF-485F-A842-D6B6B107517C}" destId="{6E023129-F8DE-466E-8196-CE1DAE3B70F6}" srcOrd="1" destOrd="0" parTransId="{051663AA-4994-40E5-83D4-06B35F0F4271}" sibTransId="{A85F9318-C6A1-47AB-94A3-73005B4C3502}"/>
    <dgm:cxn modelId="{BF7E33A1-B869-47DA-9234-963449B3743C}" srcId="{1372AAA6-2F22-4071-AA1F-57DEC1CFF0DA}" destId="{57C54CBD-5ECF-4F60-B20E-B3016F2AB121}" srcOrd="0" destOrd="0" parTransId="{AE6D45D8-D25A-478B-B05A-7FFBC512AEDF}" sibTransId="{BB5BF6D7-96B6-4E47-84DA-0A428828C403}"/>
    <dgm:cxn modelId="{12BD82A2-6F81-40B5-BD61-63833745F848}" srcId="{6E023129-F8DE-466E-8196-CE1DAE3B70F6}" destId="{E3989231-4ECD-4070-8863-13032E5F16CE}" srcOrd="0" destOrd="0" parTransId="{C85BE6FC-3BED-4393-98A5-3725B3D10F8E}" sibTransId="{DEC95C6A-4D7F-434C-BCE2-D07B83617F7F}"/>
    <dgm:cxn modelId="{5F69E8E8-8B95-4EE1-BED9-DA41EF94B826}" type="presOf" srcId="{DEC2DFB4-04EF-485F-A842-D6B6B107517C}" destId="{41531428-730D-4939-A56B-DF5AAC23B29E}" srcOrd="0" destOrd="0" presId="urn:microsoft.com/office/officeart/2018/5/layout/CenteredIconLabelDescriptionList"/>
    <dgm:cxn modelId="{D807BEFB-53B6-4730-BBC6-C6EDD696A1CB}" type="presOf" srcId="{57C54CBD-5ECF-4F60-B20E-B3016F2AB121}" destId="{F1F4DD79-5B04-430C-B661-52F249B1B1DE}" srcOrd="0" destOrd="0" presId="urn:microsoft.com/office/officeart/2018/5/layout/CenteredIconLabelDescriptionList"/>
    <dgm:cxn modelId="{BE151BB1-333E-4E74-957D-66A7C337539A}" type="presParOf" srcId="{41531428-730D-4939-A56B-DF5AAC23B29E}" destId="{03FD4516-200C-412D-A9B9-65EFE8A4C37E}" srcOrd="0" destOrd="0" presId="urn:microsoft.com/office/officeart/2018/5/layout/CenteredIconLabelDescriptionList"/>
    <dgm:cxn modelId="{3807FFB3-CB0A-4D91-9C89-4C970D2E1233}" type="presParOf" srcId="{03FD4516-200C-412D-A9B9-65EFE8A4C37E}" destId="{907EB3A4-2E02-4F1D-B1F3-98B33A649CC2}" srcOrd="0" destOrd="0" presId="urn:microsoft.com/office/officeart/2018/5/layout/CenteredIconLabelDescriptionList"/>
    <dgm:cxn modelId="{E9A761E2-EB8E-4E81-B99B-1341414B14B8}" type="presParOf" srcId="{03FD4516-200C-412D-A9B9-65EFE8A4C37E}" destId="{FC5C2E12-17E7-40B0-9168-DDFC4DE44EED}" srcOrd="1" destOrd="0" presId="urn:microsoft.com/office/officeart/2018/5/layout/CenteredIconLabelDescriptionList"/>
    <dgm:cxn modelId="{0E1C4829-9C67-414B-A00D-9B7C1EAB4C14}" type="presParOf" srcId="{03FD4516-200C-412D-A9B9-65EFE8A4C37E}" destId="{B78BB81C-D12F-4CD2-83C9-C27021C7497A}" srcOrd="2" destOrd="0" presId="urn:microsoft.com/office/officeart/2018/5/layout/CenteredIconLabelDescriptionList"/>
    <dgm:cxn modelId="{0A595F98-A14A-428F-A9E1-C9B56F05752B}" type="presParOf" srcId="{03FD4516-200C-412D-A9B9-65EFE8A4C37E}" destId="{C6B29939-4CDD-4178-8348-CBBAB57D2B70}" srcOrd="3" destOrd="0" presId="urn:microsoft.com/office/officeart/2018/5/layout/CenteredIconLabelDescriptionList"/>
    <dgm:cxn modelId="{DDBF4DE6-6BB6-4B62-A326-E6A66C1D7266}" type="presParOf" srcId="{03FD4516-200C-412D-A9B9-65EFE8A4C37E}" destId="{F1F4DD79-5B04-430C-B661-52F249B1B1DE}" srcOrd="4" destOrd="0" presId="urn:microsoft.com/office/officeart/2018/5/layout/CenteredIconLabelDescriptionList"/>
    <dgm:cxn modelId="{BE611526-01E3-4FAC-B614-5A3FE1C9B006}" type="presParOf" srcId="{41531428-730D-4939-A56B-DF5AAC23B29E}" destId="{981BB78B-E9C6-4D55-AD67-2D6E1335E42F}" srcOrd="1" destOrd="0" presId="urn:microsoft.com/office/officeart/2018/5/layout/CenteredIconLabelDescriptionList"/>
    <dgm:cxn modelId="{70428A12-F45E-4DEF-8869-13E79C78A1A7}" type="presParOf" srcId="{41531428-730D-4939-A56B-DF5AAC23B29E}" destId="{820B9A22-2AB7-4CD9-9567-54FF8C3EC657}" srcOrd="2" destOrd="0" presId="urn:microsoft.com/office/officeart/2018/5/layout/CenteredIconLabelDescriptionList"/>
    <dgm:cxn modelId="{49A47D72-0996-44A8-B9B4-6CC603CE5FAC}" type="presParOf" srcId="{820B9A22-2AB7-4CD9-9567-54FF8C3EC657}" destId="{2D5A11D4-7902-47A6-93D8-8E02D62F674C}" srcOrd="0" destOrd="0" presId="urn:microsoft.com/office/officeart/2018/5/layout/CenteredIconLabelDescriptionList"/>
    <dgm:cxn modelId="{71BED065-2021-4445-8790-D1397EF75741}" type="presParOf" srcId="{820B9A22-2AB7-4CD9-9567-54FF8C3EC657}" destId="{9FBB8ABF-409B-4BDE-ADDF-5396CF3DB7C5}" srcOrd="1" destOrd="0" presId="urn:microsoft.com/office/officeart/2018/5/layout/CenteredIconLabelDescriptionList"/>
    <dgm:cxn modelId="{5E044EF5-3483-4351-ADA4-E6C4A25C840C}" type="presParOf" srcId="{820B9A22-2AB7-4CD9-9567-54FF8C3EC657}" destId="{7FEBD3A7-2CD8-4D82-8345-55AA00694512}" srcOrd="2" destOrd="0" presId="urn:microsoft.com/office/officeart/2018/5/layout/CenteredIconLabelDescriptionList"/>
    <dgm:cxn modelId="{7258544C-A948-4DAC-A913-FC6BA2848D7F}" type="presParOf" srcId="{820B9A22-2AB7-4CD9-9567-54FF8C3EC657}" destId="{C85FA2D2-33AE-4CE2-B612-677AC08BECAE}" srcOrd="3" destOrd="0" presId="urn:microsoft.com/office/officeart/2018/5/layout/CenteredIconLabelDescriptionList"/>
    <dgm:cxn modelId="{3040EC50-BA36-44E5-9C7D-4C93C98E2B8E}" type="presParOf" srcId="{820B9A22-2AB7-4CD9-9567-54FF8C3EC657}" destId="{E56F4CD7-4646-4045-BC9D-223BC613F54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EB3A4-2E02-4F1D-B1F3-98B33A649CC2}">
      <dsp:nvSpPr>
        <dsp:cNvPr id="0" name=""/>
        <dsp:cNvSpPr/>
      </dsp:nvSpPr>
      <dsp:spPr>
        <a:xfrm>
          <a:off x="1963800" y="73951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BB81C-D12F-4CD2-83C9-C27021C7497A}">
      <dsp:nvSpPr>
        <dsp:cNvPr id="0" name=""/>
        <dsp:cNvSpPr/>
      </dsp:nvSpPr>
      <dsp:spPr>
        <a:xfrm>
          <a:off x="559800" y="23750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Independent Variable (x-axis)</a:t>
          </a:r>
        </a:p>
      </dsp:txBody>
      <dsp:txXfrm>
        <a:off x="559800" y="2375023"/>
        <a:ext cx="4320000" cy="648000"/>
      </dsp:txXfrm>
    </dsp:sp>
    <dsp:sp modelId="{F1F4DD79-5B04-430C-B661-52F249B1B1DE}">
      <dsp:nvSpPr>
        <dsp:cNvPr id="0" name=""/>
        <dsp:cNvSpPr/>
      </dsp:nvSpPr>
      <dsp:spPr>
        <a:xfrm>
          <a:off x="559800" y="3080469"/>
          <a:ext cx="4320000" cy="531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Intervals of Distance from Core of FP (in pixels)</a:t>
          </a:r>
        </a:p>
      </dsp:txBody>
      <dsp:txXfrm>
        <a:off x="559800" y="3080469"/>
        <a:ext cx="4320000" cy="531354"/>
      </dsp:txXfrm>
    </dsp:sp>
    <dsp:sp modelId="{2D5A11D4-7902-47A6-93D8-8E02D62F674C}">
      <dsp:nvSpPr>
        <dsp:cNvPr id="0" name=""/>
        <dsp:cNvSpPr/>
      </dsp:nvSpPr>
      <dsp:spPr>
        <a:xfrm>
          <a:off x="7039800" y="73951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BD3A7-2CD8-4D82-8345-55AA00694512}">
      <dsp:nvSpPr>
        <dsp:cNvPr id="0" name=""/>
        <dsp:cNvSpPr/>
      </dsp:nvSpPr>
      <dsp:spPr>
        <a:xfrm>
          <a:off x="5635800" y="23750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Dependent Variable (y-axis)</a:t>
          </a:r>
        </a:p>
      </dsp:txBody>
      <dsp:txXfrm>
        <a:off x="5635800" y="2375023"/>
        <a:ext cx="4320000" cy="648000"/>
      </dsp:txXfrm>
    </dsp:sp>
    <dsp:sp modelId="{E56F4CD7-4646-4045-BC9D-223BC613F54F}">
      <dsp:nvSpPr>
        <dsp:cNvPr id="0" name=""/>
        <dsp:cNvSpPr/>
      </dsp:nvSpPr>
      <dsp:spPr>
        <a:xfrm>
          <a:off x="5635800" y="3080469"/>
          <a:ext cx="4320000" cy="531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Frequency of Minutiae in the specified distance range</a:t>
          </a:r>
        </a:p>
      </dsp:txBody>
      <dsp:txXfrm>
        <a:off x="5635800" y="3080469"/>
        <a:ext cx="4320000" cy="531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D4ABF-8EBE-C24D-B2A9-EA626E53028C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84E98-C1BC-1543-8B3D-6FAD8A1D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3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goes on right thumb (F1) to right pinky (F5) and repeats process from left thumb (F6) to left pinky (F10)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84E98-C1BC-1543-8B3D-6FAD8A1DDB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5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F53C-E09C-961C-2439-5971BFDA4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73DAE-8ABB-C731-DC0A-337987142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B3B2-F2E9-F158-52FA-3128DBCA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8D0F1-FB81-707A-A0D9-C926702B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5D25-CFCC-E62E-F674-256094F4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7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445C-F4B3-2F0D-4C1F-B1B41B73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6F80E-3476-629C-B323-C81644D60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9C8A-5375-ED09-4550-43D50E30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B4D92-77B7-BE24-6E8E-E4BA66B9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F06E1-23EF-7F95-2C2A-323C044F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7886B-B246-B464-636C-509A9D834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911F0-34D2-B25F-5AF8-03DBB9D8C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6AE11-CBE0-354A-4E70-A8041095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5FCB8-CA81-4105-7C20-6506C617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3CC71-0EC8-B887-82F5-293F69E3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4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23A5-8B9F-1404-502D-F7B5FF02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CF9A-B098-15CC-866A-70743A27A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7C17C-967C-BC45-6C3F-24EEDC5F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0695-4163-2A35-C938-06EA9B60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E8E09-5267-FF92-36E4-B1D90973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5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FE63-61CD-150F-151D-9744099A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B6802-B8BD-6D80-9666-FA0BE8556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790B6-CE53-BF33-4374-B17CC286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3A61E-27EC-CA5C-9200-A6639056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EF7E4-6997-58FB-D1FE-1E3C157B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9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F696-38D1-3807-E3A6-D25ED094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7C80-C549-EC1A-584E-FB3536166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B6406-0104-1CC3-45C6-730475865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4A0D1-E36E-562B-251A-B5217CCC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AA698-E8DB-50E4-038C-42BFBA5A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2841C-A719-59FB-EF9E-1C03C9C5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ED61-2C0C-D892-BDE6-DA1ABE9E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E752-0BCE-6CEF-2255-FA308B27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43390-DE06-B3D6-AF75-C4C49EF76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74E6A-84B7-4BEC-D1A9-D0CF8321C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1641-6646-2483-B1EE-869DD216B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0D112-FFD8-9E64-B717-A4870CAE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31877-5E39-BB7C-4B98-764B63E5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0E887-6EDA-2589-DBA0-707F84C7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9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90BC-8F15-AC45-8973-4C8E26BF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8A55C-839A-0935-B552-2755BB9D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4CE9B-54E0-BB0B-DDFC-06F8F9BF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8490B-0D5E-CC4E-3D92-3C0B3F27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EE03F-1A27-F2EB-7977-90F1658F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23F1A-AE22-2E81-E71D-9DA84B93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48D4A-8D0D-D704-782D-4C932994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3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04D5-D305-705E-BE0C-264C90E9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DCAD-8ECA-C7EC-4A19-F1C60D07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8EEF2-85E7-F596-0496-226A09266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0FDDF-2631-0595-B5D9-DBDF33CF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F9E48-D6F7-AC13-4CFC-967F88223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943A6-EE3B-2F79-29D5-7EC85AAF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B4D5-1378-4811-0F86-5FDD78F0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F2E-DF9F-4D99-A21D-B8552302D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A0A4F-23D2-500B-4428-3DE807256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1908C-86E5-804F-E906-C85C6E89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B7842-448D-0D82-1292-34F59A77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31C54-EE8F-DACB-7CAE-929C1881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0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837D69-9403-1A8A-5B81-2552C2AE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87F3F-C08D-4C58-3F76-909796E9A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0C24B-8BC1-B5AD-EBB7-080A4683F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5D259-AACA-F348-9B89-2167BA05842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21DB-26A4-ABDA-3111-F46D4E621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B7F9-97D0-B93D-C530-717E966CD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86DBC-1246-D045-B9DB-7FCBE116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83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itl/iad/image-group/nist-special-database-300" TargetMode="External"/><Relationship Id="rId2" Type="http://schemas.openxmlformats.org/officeDocument/2006/relationships/hyperlink" Target="https://www.intechopen.com/chapters/1650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.fbi.gov/science-and-lab-resources/biometrics-and-fingerprints/biometrics/recording-legible-fingerprin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.fbi.gov/science-and-lab-resources/biometrics-and-fingerprints/biometrics/recording-legible-fingerprint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wsd-my.sharepoint.com/:x:/g/personal/s-akaliyaperumal_lwsd_org/EffTbK4CA7dGgCFmmKJsgkgBQwAiX25VCKE2Sl6dnnzY-g?e=M46Gv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0AA29-EF2D-3781-AB16-A57A8805B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962246"/>
            <a:ext cx="8962557" cy="206503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/>
              <a:t>Finding Patterns Between Level 2 Minutiae and Distance of the Minutiae from the Fingerprint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58D17-F50B-FDCB-8FFD-8EB56FAEA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Project Manager and Lead Researcher - Ashwin Kaliyaperumal</a:t>
            </a:r>
          </a:p>
          <a:p>
            <a:pPr algn="l"/>
            <a:r>
              <a:rPr lang="en-US" sz="2000"/>
              <a:t>Statistician - Krish Katre</a:t>
            </a:r>
          </a:p>
        </p:txBody>
      </p:sp>
    </p:spTree>
    <p:extLst>
      <p:ext uri="{BB962C8B-B14F-4D97-AF65-F5344CB8AC3E}">
        <p14:creationId xmlns:p14="http://schemas.microsoft.com/office/powerpoint/2010/main" val="190582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52F8-37C1-DC7E-DEC2-52B0A90E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/>
              <a:t>Graphs of Results (1st Trial)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9181C9B-7E6C-AA97-DDB2-2542ED4E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26" y="2742397"/>
            <a:ext cx="4142444" cy="3291840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75C7E65-CF88-9D6F-846C-C30EFF13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25" y="2742397"/>
            <a:ext cx="4825654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EA3D7-8057-5FFA-25AF-EE1B5216C17A}"/>
              </a:ext>
            </a:extLst>
          </p:cNvPr>
          <p:cNvSpPr txBox="1"/>
          <p:nvPr/>
        </p:nvSpPr>
        <p:spPr>
          <a:xfrm>
            <a:off x="6656362" y="6448245"/>
            <a:ext cx="554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Graph for Frequency of REs in Distance Ranges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10D83-1043-326A-6751-3B79E414C76E}"/>
              </a:ext>
            </a:extLst>
          </p:cNvPr>
          <p:cNvSpPr txBox="1"/>
          <p:nvPr/>
        </p:nvSpPr>
        <p:spPr>
          <a:xfrm>
            <a:off x="560361" y="6463621"/>
            <a:ext cx="553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Graph for Frequency of Bifurcations in Distance Ranges</a:t>
            </a:r>
          </a:p>
        </p:txBody>
      </p:sp>
    </p:spTree>
    <p:extLst>
      <p:ext uri="{BB962C8B-B14F-4D97-AF65-F5344CB8AC3E}">
        <p14:creationId xmlns:p14="http://schemas.microsoft.com/office/powerpoint/2010/main" val="297785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52F8-37C1-DC7E-DEC2-52B0A90E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/>
              <a:t>Graphs of Results (2nd Trial)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E495D9C-B418-33B4-ACE7-D17995ED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2742397"/>
            <a:ext cx="4772954" cy="3291840"/>
          </a:xfrm>
          <a:prstGeom prst="rect">
            <a:avLst/>
          </a:prstGeom>
        </p:spPr>
      </p:pic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AC98F62-8EC0-E407-BC79-BDA818B5C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2842524"/>
            <a:ext cx="4974336" cy="3091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805E95-7D95-6603-3AD6-5C7248191B35}"/>
              </a:ext>
            </a:extLst>
          </p:cNvPr>
          <p:cNvSpPr txBox="1"/>
          <p:nvPr/>
        </p:nvSpPr>
        <p:spPr>
          <a:xfrm>
            <a:off x="560361" y="6463621"/>
            <a:ext cx="553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Graph for Frequency of Bifurcations in Distance Ranges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D150E-28D3-4B3C-1857-3E09CD4B8142}"/>
              </a:ext>
            </a:extLst>
          </p:cNvPr>
          <p:cNvSpPr txBox="1"/>
          <p:nvPr/>
        </p:nvSpPr>
        <p:spPr>
          <a:xfrm>
            <a:off x="6656362" y="6448245"/>
            <a:ext cx="554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Graph for Frequency of REs in Distance Ranges</a:t>
            </a:r>
          </a:p>
        </p:txBody>
      </p:sp>
    </p:spTree>
    <p:extLst>
      <p:ext uri="{BB962C8B-B14F-4D97-AF65-F5344CB8AC3E}">
        <p14:creationId xmlns:p14="http://schemas.microsoft.com/office/powerpoint/2010/main" val="167044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C409-ECA9-F481-EAD9-1D87B3BE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Calculations of Average Minutiae Distance (AMD)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111C84-BDAD-A522-0167-FADE5BEA3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Formula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lvl="2"/>
                <a:r>
                  <a:rPr lang="en-US" i="1" dirty="0">
                    <a:solidFill>
                      <a:srgbClr val="FFFFFF"/>
                    </a:solidFill>
                  </a:rPr>
                  <a:t>m</a:t>
                </a:r>
                <a:r>
                  <a:rPr lang="en-US" dirty="0">
                    <a:solidFill>
                      <a:srgbClr val="FFFFFF"/>
                    </a:solidFill>
                  </a:rPr>
                  <a:t> – max distance from core (in pixels)</a:t>
                </a:r>
              </a:p>
              <a:p>
                <a:pPr lvl="2"/>
                <a:r>
                  <a:rPr lang="en-US" i="1" dirty="0">
                    <a:solidFill>
                      <a:srgbClr val="FFFFFF"/>
                    </a:solidFill>
                  </a:rPr>
                  <a:t>f</a:t>
                </a:r>
                <a:r>
                  <a:rPr lang="en-US" i="1" baseline="-25000" dirty="0">
                    <a:solidFill>
                      <a:srgbClr val="FFFFFF"/>
                    </a:solidFill>
                  </a:rPr>
                  <a:t>i</a:t>
                </a:r>
                <a:r>
                  <a:rPr lang="en-US" dirty="0">
                    <a:solidFill>
                      <a:srgbClr val="FFFFFF"/>
                    </a:solidFill>
                  </a:rPr>
                  <a:t> – frequency of minutiae </a:t>
                </a:r>
                <a:r>
                  <a:rPr lang="en-US" i="1" dirty="0" err="1">
                    <a:solidFill>
                      <a:srgbClr val="FFFFFF"/>
                    </a:solidFill>
                  </a:rPr>
                  <a:t>i</a:t>
                </a:r>
                <a:r>
                  <a:rPr lang="en-US" dirty="0">
                    <a:solidFill>
                      <a:srgbClr val="FFFFFF"/>
                    </a:solidFill>
                  </a:rPr>
                  <a:t> pixels away from core</a:t>
                </a:r>
              </a:p>
              <a:p>
                <a:pPr lvl="2"/>
                <a:r>
                  <a:rPr lang="en-US" i="1" dirty="0" err="1">
                    <a:solidFill>
                      <a:srgbClr val="FFFFFF"/>
                    </a:solidFill>
                  </a:rPr>
                  <a:t>i</a:t>
                </a:r>
                <a:r>
                  <a:rPr lang="en-US" dirty="0">
                    <a:solidFill>
                      <a:srgbClr val="FFFFFF"/>
                    </a:solidFill>
                  </a:rPr>
                  <a:t> – </a:t>
                </a:r>
                <a:r>
                  <a:rPr lang="en-US" dirty="0" err="1">
                    <a:solidFill>
                      <a:srgbClr val="FFFFFF"/>
                    </a:solidFill>
                  </a:rPr>
                  <a:t>dist</a:t>
                </a:r>
                <a:r>
                  <a:rPr lang="en-US" dirty="0">
                    <a:solidFill>
                      <a:srgbClr val="FFFFFF"/>
                    </a:solidFill>
                  </a:rPr>
                  <a:t> from core (in pixels)</a:t>
                </a:r>
              </a:p>
              <a:p>
                <a:pPr lvl="1"/>
                <a:r>
                  <a:rPr lang="en-US" dirty="0">
                    <a:solidFill>
                      <a:srgbClr val="FFFFFF"/>
                    </a:solidFill>
                  </a:rPr>
                  <a:t>Trial 1 for REs and Bifurcations Together: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</a:rPr>
                  <a:t>Bifur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667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667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= 254.8 pixels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</a:rPr>
                  <a:t>RE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667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667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= 271.2 pixels</a:t>
                </a:r>
              </a:p>
              <a:p>
                <a:pPr lvl="1"/>
                <a:r>
                  <a:rPr lang="en-US" dirty="0">
                    <a:solidFill>
                      <a:srgbClr val="FFFFFF"/>
                    </a:solidFill>
                  </a:rPr>
                  <a:t>Trial 2 for REs and Bifurcations Together: </a:t>
                </a:r>
              </a:p>
              <a:p>
                <a:pPr lvl="2"/>
                <a:r>
                  <a:rPr lang="en-US" b="0" dirty="0">
                    <a:solidFill>
                      <a:srgbClr val="FFFFFF"/>
                    </a:solidFill>
                  </a:rPr>
                  <a:t>Bifur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702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702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= 343.6 pixels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</a:rPr>
                  <a:t>RE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702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702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= 285.1 pixels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111C84-BDAD-A522-0167-FADE5BEA3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93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52F8-37C1-DC7E-DEC2-52B0A90E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4592-5C59-3F31-9416-CE01F2E0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 panose="020F0502020204030204"/>
              </a:rPr>
              <a:t>Minutiae found mostly in the mid range, few found near edge of print and few found close to core</a:t>
            </a:r>
          </a:p>
          <a:p>
            <a:pPr lvl="1"/>
            <a:r>
              <a:rPr lang="en-US" dirty="0">
                <a:cs typeface="Calibri" panose="020F0502020204030204"/>
              </a:rPr>
              <a:t>More bifurcations found than ridge endings</a:t>
            </a:r>
          </a:p>
          <a:p>
            <a:pPr lvl="1"/>
            <a:r>
              <a:rPr lang="en-US" dirty="0">
                <a:cs typeface="Calibri" panose="020F0502020204030204"/>
              </a:rPr>
              <a:t>Likelihood of finding both types of prints </a:t>
            </a:r>
            <a:r>
              <a:rPr lang="en-US">
                <a:cs typeface="Calibri" panose="020F0502020204030204"/>
              </a:rPr>
              <a:t>is highest </a:t>
            </a:r>
            <a:r>
              <a:rPr lang="en-US" dirty="0">
                <a:cs typeface="Calibri" panose="020F0502020204030204"/>
              </a:rPr>
              <a:t>in between the core and the edge </a:t>
            </a:r>
            <a:r>
              <a:rPr lang="en-US">
                <a:cs typeface="Calibri" panose="020F0502020204030204"/>
              </a:rPr>
              <a:t>of print</a:t>
            </a:r>
            <a:endParaRPr lang="en-US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  <a:p>
            <a:r>
              <a:rPr lang="en-US"/>
              <a:t>Next Steps</a:t>
            </a:r>
          </a:p>
          <a:p>
            <a:pPr lvl="1"/>
            <a:r>
              <a:rPr lang="en-US"/>
              <a:t>Research frequency for other Level 2 minutia – convergence, break, enclosure, etc. </a:t>
            </a:r>
          </a:p>
          <a:p>
            <a:pPr lvl="1"/>
            <a:r>
              <a:rPr lang="en-US"/>
              <a:t>Control for other factors – sex, Level 1 features (loops, whorls, arches)</a:t>
            </a:r>
          </a:p>
          <a:p>
            <a:pPr lvl="1"/>
            <a:r>
              <a:rPr lang="en-US">
                <a:cs typeface="Calibri" panose="020F0502020204030204"/>
              </a:rPr>
              <a:t>Contact the Seattle Police Department</a:t>
            </a:r>
          </a:p>
        </p:txBody>
      </p:sp>
    </p:spTree>
    <p:extLst>
      <p:ext uri="{BB962C8B-B14F-4D97-AF65-F5344CB8AC3E}">
        <p14:creationId xmlns:p14="http://schemas.microsoft.com/office/powerpoint/2010/main" val="26754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6C6D-904D-A676-962B-4BC64DB6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B0B5-483F-3A68-1259-50A541F0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 algn="l"/>
            <a:r>
              <a:rPr lang="en-US" b="0" i="0" u="none" strike="noStrike">
                <a:effectLst/>
                <a:latin typeface="Calibri" panose="020F0502020204030204" pitchFamily="34" charset="0"/>
              </a:rPr>
              <a:t>Gutiérrez-</a:t>
            </a:r>
            <a:r>
              <a:rPr lang="en-US" b="0" i="0" u="none" strike="noStrike" err="1">
                <a:effectLst/>
                <a:latin typeface="Calibri" panose="020F0502020204030204" pitchFamily="34" charset="0"/>
              </a:rPr>
              <a:t>Redomero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, E., Alonso-Rodríguez, C., Hernández-Hurtado, L. E., &amp; Rodríguez-</a:t>
            </a:r>
            <a:r>
              <a:rPr lang="en-US" b="0" i="0" u="none" strike="noStrike" err="1">
                <a:effectLst/>
                <a:latin typeface="Calibri" panose="020F0502020204030204" pitchFamily="34" charset="0"/>
              </a:rPr>
              <a:t>Villalba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, J. L. (2011). Distribution of the minutiae in the fingerprints of a sample of the Spanish population. </a:t>
            </a:r>
            <a:r>
              <a:rPr lang="en-US" b="0" i="1" u="none" strike="noStrike">
                <a:effectLst/>
                <a:latin typeface="Calibri" panose="020F0502020204030204" pitchFamily="34" charset="0"/>
              </a:rPr>
              <a:t>Forensic Science International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, </a:t>
            </a:r>
            <a:r>
              <a:rPr lang="en-US" b="0" i="1" u="none" strike="noStrike">
                <a:effectLst/>
                <a:latin typeface="Calibri" panose="020F0502020204030204" pitchFamily="34" charset="0"/>
              </a:rPr>
              <a:t>208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(1-3), 79–90. </a:t>
            </a:r>
            <a:r>
              <a:rPr lang="en-US" b="0" i="0" u="sng" strike="noStrike">
                <a:effectLst/>
                <a:latin typeface="Calibri" panose="020F0502020204030204" pitchFamily="34" charset="0"/>
              </a:rPr>
              <a:t>https://</a:t>
            </a:r>
            <a:r>
              <a:rPr lang="en-US" b="0" i="0" u="sng" strike="noStrike" err="1">
                <a:effectLst/>
                <a:latin typeface="Calibri" panose="020F0502020204030204" pitchFamily="34" charset="0"/>
              </a:rPr>
              <a:t>doi.org</a:t>
            </a:r>
            <a:r>
              <a:rPr lang="en-US" b="0" i="0" u="sng" strike="noStrike">
                <a:effectLst/>
                <a:latin typeface="Calibri" panose="020F0502020204030204" pitchFamily="34" charset="0"/>
              </a:rPr>
              <a:t>/10.1016/j.forsciint.2010.11.006</a:t>
            </a:r>
          </a:p>
          <a:p>
            <a:pPr marL="457200" indent="-457200" algn="l"/>
            <a:r>
              <a:rPr lang="en-US" b="0" i="1" u="none" strike="noStrike">
                <a:effectLst/>
                <a:latin typeface="Calibri" panose="020F0502020204030204" pitchFamily="34" charset="0"/>
              </a:rPr>
              <a:t>Recording Legible Fingerprints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. (n.d.). Law Enforcement. </a:t>
            </a:r>
            <a:r>
              <a:rPr lang="en-US" b="0" i="0" u="sng" strike="noStrike">
                <a:effectLst/>
                <a:latin typeface="Calibri" panose="020F0502020204030204" pitchFamily="34" charset="0"/>
              </a:rPr>
              <a:t>https://</a:t>
            </a:r>
            <a:r>
              <a:rPr lang="en-US" b="0" i="0" u="sng" strike="noStrike" err="1">
                <a:effectLst/>
                <a:latin typeface="Calibri" panose="020F0502020204030204" pitchFamily="34" charset="0"/>
              </a:rPr>
              <a:t>le.fbi.gov</a:t>
            </a:r>
            <a:r>
              <a:rPr lang="en-US" b="0" i="0" u="sng" strike="noStrike">
                <a:effectLst/>
                <a:latin typeface="Calibri" panose="020F0502020204030204" pitchFamily="34" charset="0"/>
              </a:rPr>
              <a:t>/science-and-lab-resources/biometrics-and-fingerprints/biometrics/recording-legible-fingerprints</a:t>
            </a:r>
          </a:p>
          <a:p>
            <a:pPr marL="457200" indent="-457200" algn="l"/>
            <a:r>
              <a:rPr lang="en-US" b="0" i="0" u="none" strike="noStrike">
                <a:effectLst/>
                <a:latin typeface="Calibri" panose="020F0502020204030204" pitchFamily="34" charset="0"/>
              </a:rPr>
              <a:t>‌</a:t>
            </a:r>
            <a:r>
              <a:rPr lang="en-US" b="0" i="0" u="none" strike="noStrike" err="1">
                <a:effectLst/>
                <a:latin typeface="Calibri" panose="020F0502020204030204" pitchFamily="34" charset="0"/>
              </a:rPr>
              <a:t>Zaeri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, N. (2011). Minutiae-based Fingerprint Extraction and Recognition. In </a:t>
            </a:r>
            <a:r>
              <a:rPr lang="en-US" b="0" i="1" u="none" strike="noStrike" err="1">
                <a:effectLst/>
                <a:latin typeface="Calibri" panose="020F0502020204030204" pitchFamily="34" charset="0"/>
              </a:rPr>
              <a:t>www.intechopen.com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. </a:t>
            </a:r>
            <a:r>
              <a:rPr lang="en-US" b="0" i="0" u="none" strike="noStrike" err="1">
                <a:effectLst/>
                <a:latin typeface="Calibri" panose="020F0502020204030204" pitchFamily="34" charset="0"/>
              </a:rPr>
              <a:t>IntechOpen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. </a:t>
            </a:r>
            <a:r>
              <a:rPr lang="en-US" b="0" i="0" u="none" strike="noStrike">
                <a:effectLst/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https://www.intechopen.com/chapters/16502</a:t>
            </a:r>
            <a:endParaRPr lang="en-US" b="0" i="0" u="none" strike="noStrike">
              <a:effectLst/>
              <a:latin typeface="Calibri" panose="020F0502020204030204" pitchFamily="34" charset="0"/>
            </a:endParaRPr>
          </a:p>
          <a:p>
            <a:pPr marL="457200" indent="-457200" algn="l"/>
            <a:r>
              <a:rPr lang="en-US" b="0" i="0" u="none" strike="noStrike">
                <a:effectLst/>
                <a:latin typeface="Calibri" panose="020F0502020204030204" pitchFamily="34" charset="0"/>
              </a:rPr>
              <a:t>NIST Special Database 300. (2018). </a:t>
            </a:r>
            <a:r>
              <a:rPr lang="en-US" b="0" i="1" u="none" strike="noStrike">
                <a:effectLst/>
                <a:latin typeface="Calibri" panose="020F0502020204030204" pitchFamily="34" charset="0"/>
              </a:rPr>
              <a:t>NIST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. </a:t>
            </a:r>
            <a:r>
              <a:rPr lang="en-US" b="0" i="0" u="none" strike="noStrike"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https://www.nist.gov/itl/iad/image-group/nist-special-database-300</a:t>
            </a:r>
            <a:endParaRPr lang="en-US" b="0" i="0" u="none" strike="noStrike">
              <a:effectLst/>
              <a:latin typeface="Calibri" panose="020F0502020204030204" pitchFamily="34" charset="0"/>
            </a:endParaRPr>
          </a:p>
          <a:p>
            <a:pPr marL="457200" indent="-457200" algn="l"/>
            <a:endParaRPr lang="en-US" b="0" i="0" u="none" strike="noStrike">
              <a:effectLst/>
              <a:latin typeface="Calibri" panose="020F0502020204030204" pitchFamily="34" charset="0"/>
            </a:endParaRPr>
          </a:p>
          <a:p>
            <a:pPr algn="l"/>
            <a:endParaRPr lang="en-US" b="0" i="0" u="none" strike="noStrike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63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1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3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753D1-F883-1F13-A722-EB2501AE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en-US"/>
              <a:t>Introduction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A9B1-A25E-2ABF-3E8F-441D68DA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>
            <a:normAutofit fontScale="62500" lnSpcReduction="20000"/>
          </a:bodyPr>
          <a:lstStyle/>
          <a:p>
            <a:r>
              <a:rPr lang="en-US" sz="2900"/>
              <a:t>Purpose</a:t>
            </a:r>
            <a:r>
              <a:rPr lang="en-US" sz="2000"/>
              <a:t>:</a:t>
            </a:r>
          </a:p>
          <a:p>
            <a:pPr lvl="1"/>
            <a:r>
              <a:rPr lang="en-US"/>
              <a:t>“more research is needed regarding the discriminating values of the various ridge formations…” – NAS Report: Strengthening Forensic Science in the US</a:t>
            </a:r>
          </a:p>
          <a:p>
            <a:pPr lvl="1"/>
            <a:r>
              <a:rPr lang="en-US" u="sng"/>
              <a:t>Purpose</a:t>
            </a:r>
            <a:r>
              <a:rPr lang="en-US"/>
              <a:t> - quantifying frequency of RE, </a:t>
            </a:r>
            <a:r>
              <a:rPr lang="en-US" err="1"/>
              <a:t>bifur</a:t>
            </a:r>
            <a:r>
              <a:rPr lang="en-US"/>
              <a:t>. and  distances from the core of the fingerprint (FP) and finding any relationships</a:t>
            </a:r>
          </a:p>
          <a:p>
            <a:pPr lvl="1"/>
            <a:r>
              <a:rPr lang="en-US" u="sng"/>
              <a:t>Improvements</a:t>
            </a:r>
            <a:r>
              <a:rPr lang="en-US"/>
              <a:t> - Computer algorithm to identify minutiae</a:t>
            </a:r>
          </a:p>
          <a:p>
            <a:pPr lvl="2"/>
            <a:r>
              <a:rPr lang="en-US" sz="2400"/>
              <a:t>removes experimenter bias</a:t>
            </a:r>
          </a:p>
          <a:p>
            <a:pPr lvl="1"/>
            <a:r>
              <a:rPr lang="en-US" u="sng"/>
              <a:t>Real-world Impact </a:t>
            </a:r>
            <a:r>
              <a:rPr lang="en-US"/>
              <a:t>- Help create better statistical models to predict accuracy of FP identification from limited minutiae</a:t>
            </a:r>
          </a:p>
          <a:p>
            <a:r>
              <a:rPr lang="en-US"/>
              <a:t>Criteria: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Level 2 minutiae classification (individual) – ridge endings and bifurcations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Distance from core to minutia (class) - in pixels</a:t>
            </a:r>
          </a:p>
          <a:p>
            <a:endParaRPr lang="en-US" sz="2000"/>
          </a:p>
          <a:p>
            <a:pPr marL="457200" lvl="1" indent="0">
              <a:buNone/>
            </a:pPr>
            <a:endParaRPr lang="en-US" sz="2000"/>
          </a:p>
        </p:txBody>
      </p:sp>
      <p:pic>
        <p:nvPicPr>
          <p:cNvPr id="5" name="Picture 4" descr="Graphical user interface, 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3112C421-1A0C-E93C-490B-56E156CD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02" y="639021"/>
            <a:ext cx="4772455" cy="2272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9FBED-7018-1025-48CD-CD5EDDCA48A3}"/>
              </a:ext>
            </a:extLst>
          </p:cNvPr>
          <p:cNvSpPr txBox="1"/>
          <p:nvPr/>
        </p:nvSpPr>
        <p:spPr>
          <a:xfrm>
            <a:off x="7106802" y="2967335"/>
            <a:ext cx="4244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chemeClr val="bg1"/>
                </a:solidFill>
              </a:rPr>
              <a:t>Caption: Diagram of Ridge Endings and Bifurcations used by Gutiérrez-</a:t>
            </a:r>
            <a:r>
              <a:rPr lang="en-US" sz="1200" i="1" err="1">
                <a:solidFill>
                  <a:schemeClr val="bg1"/>
                </a:solidFill>
              </a:rPr>
              <a:t>Redomero</a:t>
            </a:r>
            <a:r>
              <a:rPr lang="en-US" sz="1200" i="1">
                <a:solidFill>
                  <a:schemeClr val="bg1"/>
                </a:solidFill>
              </a:rPr>
              <a:t> et al. </a:t>
            </a:r>
          </a:p>
        </p:txBody>
      </p:sp>
    </p:spTree>
    <p:extLst>
      <p:ext uri="{BB962C8B-B14F-4D97-AF65-F5344CB8AC3E}">
        <p14:creationId xmlns:p14="http://schemas.microsoft.com/office/powerpoint/2010/main" val="36331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47FF9-7C28-4BEB-84E2-C1A8ED4B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Research Process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1B2914C-9B76-88AB-A43C-4A8A86F9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350346"/>
            <a:ext cx="3425957" cy="4156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B18B-5DEB-D877-C6F6-DE19E76B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1700"/>
              <a:t>Gutiérrez-</a:t>
            </a:r>
            <a:r>
              <a:rPr lang="en-US" sz="1700" err="1"/>
              <a:t>Redomero</a:t>
            </a:r>
            <a:r>
              <a:rPr lang="en-US" sz="1700"/>
              <a:t>, E., Alonso-Rodríguez, C., Hernández-Hurtado, L. E., &amp; Rodríguez-</a:t>
            </a:r>
            <a:r>
              <a:rPr lang="en-US" sz="1700" err="1"/>
              <a:t>Villalba</a:t>
            </a:r>
            <a:r>
              <a:rPr lang="en-US" sz="1700"/>
              <a:t>, J. L. (2011). Distribution of the minutiae in the fingerprints of a sample of the Spanish population. Forensic Science International, 208(1-3), 79–90. https://</a:t>
            </a:r>
            <a:r>
              <a:rPr lang="en-US" sz="1700" err="1"/>
              <a:t>doi.org</a:t>
            </a:r>
            <a:r>
              <a:rPr lang="en-US" sz="1700"/>
              <a:t>/10.1016/j.forsciint.2010.11.006</a:t>
            </a:r>
          </a:p>
          <a:p>
            <a:r>
              <a:rPr lang="en-US" sz="1700" u="sng"/>
              <a:t>Methodology</a:t>
            </a:r>
          </a:p>
          <a:p>
            <a:pPr lvl="1"/>
            <a:r>
              <a:rPr lang="en-US" sz="1700"/>
              <a:t>Analyzed frequencies of minutia in different sectors of fingerprint</a:t>
            </a:r>
          </a:p>
          <a:p>
            <a:pPr lvl="1"/>
            <a:r>
              <a:rPr lang="en-US" sz="1700"/>
              <a:t>Used sectors to categorize minutia location</a:t>
            </a:r>
          </a:p>
          <a:p>
            <a:pPr lvl="1"/>
            <a:r>
              <a:rPr lang="en-US" sz="1700"/>
              <a:t>Counted minutiae by hand</a:t>
            </a:r>
          </a:p>
          <a:p>
            <a:r>
              <a:rPr lang="en-US" sz="1700" u="sng"/>
              <a:t>Results</a:t>
            </a:r>
          </a:p>
          <a:p>
            <a:pPr lvl="1"/>
            <a:r>
              <a:rPr lang="en-US" sz="1700"/>
              <a:t>Found need to account for area where minutiae is present</a:t>
            </a:r>
          </a:p>
          <a:p>
            <a:pPr lvl="1"/>
            <a:r>
              <a:rPr lang="en-US" sz="1700"/>
              <a:t>“the weight of the evidence of a minutia, such as the ridge endings…cannot be the same as that of a bifurcation...[This] shows the need to take into account. the finger area in which they are evaluated”</a:t>
            </a:r>
          </a:p>
          <a:p>
            <a:pPr lvl="1"/>
            <a:endParaRPr lang="en-US" sz="1700"/>
          </a:p>
          <a:p>
            <a:endParaRPr lang="en-US" sz="1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8442F-AB57-E103-F6CC-F876C8FC6AA5}"/>
              </a:ext>
            </a:extLst>
          </p:cNvPr>
          <p:cNvSpPr txBox="1"/>
          <p:nvPr/>
        </p:nvSpPr>
        <p:spPr>
          <a:xfrm>
            <a:off x="480060" y="5091491"/>
            <a:ext cx="3425957" cy="41568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00" i="1">
                <a:solidFill>
                  <a:srgbClr val="FFFFFF"/>
                </a:solidFill>
              </a:rPr>
              <a:t>Caption: FP ridge count areas for a sample fingerprint from Gutiérrez-</a:t>
            </a:r>
            <a:r>
              <a:rPr lang="en-US" sz="1000" i="1" err="1">
                <a:solidFill>
                  <a:srgbClr val="FFFFFF"/>
                </a:solidFill>
              </a:rPr>
              <a:t>Redomero</a:t>
            </a:r>
            <a:r>
              <a:rPr lang="en-US" sz="1000" i="1">
                <a:solidFill>
                  <a:srgbClr val="FFFFFF"/>
                </a:solidFill>
              </a:rPr>
              <a:t> et al. </a:t>
            </a:r>
          </a:p>
        </p:txBody>
      </p:sp>
    </p:spTree>
    <p:extLst>
      <p:ext uri="{BB962C8B-B14F-4D97-AF65-F5344CB8AC3E}">
        <p14:creationId xmlns:p14="http://schemas.microsoft.com/office/powerpoint/2010/main" val="389198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F21-C38C-5E06-F8BF-8C93AACE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26" y="61211"/>
            <a:ext cx="11111642" cy="632383"/>
          </a:xfrm>
        </p:spPr>
        <p:txBody>
          <a:bodyPr>
            <a:noAutofit/>
          </a:bodyPr>
          <a:lstStyle/>
          <a:p>
            <a:r>
              <a:rPr lang="en-US" sz="3200"/>
              <a:t>Calculating Average Minutia Distance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88E188-1A3C-983C-14E6-A970AD491B38}"/>
              </a:ext>
            </a:extLst>
          </p:cNvPr>
          <p:cNvSpPr/>
          <p:nvPr/>
        </p:nvSpPr>
        <p:spPr>
          <a:xfrm>
            <a:off x="136169" y="795737"/>
            <a:ext cx="2448910" cy="110506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041FA-6074-FC8C-6221-AB58EA3449D7}"/>
              </a:ext>
            </a:extLst>
          </p:cNvPr>
          <p:cNvSpPr txBox="1"/>
          <p:nvPr/>
        </p:nvSpPr>
        <p:spPr>
          <a:xfrm>
            <a:off x="140926" y="774588"/>
            <a:ext cx="2448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Get plain FP’s – 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Recording Legible Fingerprints FBI Procedure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37B81-B18A-C159-C31A-F8810D52FF7A}"/>
              </a:ext>
            </a:extLst>
          </p:cNvPr>
          <p:cNvSpPr/>
          <p:nvPr/>
        </p:nvSpPr>
        <p:spPr>
          <a:xfrm>
            <a:off x="136169" y="5085308"/>
            <a:ext cx="2448910" cy="1105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CA225-902C-43AD-5AF6-B0BC32FF5046}"/>
              </a:ext>
            </a:extLst>
          </p:cNvPr>
          <p:cNvSpPr txBox="1"/>
          <p:nvPr/>
        </p:nvSpPr>
        <p:spPr>
          <a:xfrm>
            <a:off x="136169" y="5323707"/>
            <a:ext cx="244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Scan ink fingerprints into PNG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C008DBCD-460D-6899-AFBC-FF4A19438CB7}"/>
              </a:ext>
            </a:extLst>
          </p:cNvPr>
          <p:cNvSpPr/>
          <p:nvPr/>
        </p:nvSpPr>
        <p:spPr>
          <a:xfrm>
            <a:off x="3278697" y="750153"/>
            <a:ext cx="2707749" cy="13386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C86C0C-6921-26A6-3861-9BE83CB59A6E}"/>
              </a:ext>
            </a:extLst>
          </p:cNvPr>
          <p:cNvSpPr txBox="1"/>
          <p:nvPr/>
        </p:nvSpPr>
        <p:spPr>
          <a:xfrm>
            <a:off x="3431013" y="1096319"/>
            <a:ext cx="244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Fingerprints to </a:t>
            </a:r>
          </a:p>
          <a:p>
            <a:pPr algn="ctr"/>
            <a:r>
              <a:rPr lang="en-US"/>
              <a:t>analyze?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712F57-3CB4-7A2D-13CA-E4A5B0D1441C}"/>
              </a:ext>
            </a:extLst>
          </p:cNvPr>
          <p:cNvSpPr/>
          <p:nvPr/>
        </p:nvSpPr>
        <p:spPr>
          <a:xfrm>
            <a:off x="3423274" y="3179663"/>
            <a:ext cx="2448910" cy="1105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0474E-D3F2-2AD7-6803-A795331288C6}"/>
              </a:ext>
            </a:extLst>
          </p:cNvPr>
          <p:cNvSpPr txBox="1"/>
          <p:nvPr/>
        </p:nvSpPr>
        <p:spPr>
          <a:xfrm>
            <a:off x="3431013" y="3154051"/>
            <a:ext cx="2448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Use Ridge orientation approach to find minutiae and calculate radius from core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B0A2C-8536-F596-25B4-775A01CE875E}"/>
              </a:ext>
            </a:extLst>
          </p:cNvPr>
          <p:cNvSpPr/>
          <p:nvPr/>
        </p:nvSpPr>
        <p:spPr>
          <a:xfrm>
            <a:off x="3423274" y="5162181"/>
            <a:ext cx="2448910" cy="1105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9D9FA-7799-52DA-41E9-C8F5E85787F0}"/>
              </a:ext>
            </a:extLst>
          </p:cNvPr>
          <p:cNvSpPr txBox="1"/>
          <p:nvPr/>
        </p:nvSpPr>
        <p:spPr>
          <a:xfrm>
            <a:off x="3423274" y="5515185"/>
            <a:ext cx="24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Input data into CSV file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C57AD8-B2D3-CE4F-0A07-DAC2D0E25FDB}"/>
              </a:ext>
            </a:extLst>
          </p:cNvPr>
          <p:cNvSpPr txBox="1"/>
          <p:nvPr/>
        </p:nvSpPr>
        <p:spPr>
          <a:xfrm>
            <a:off x="4272675" y="2434984"/>
            <a:ext cx="382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Yes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2B004F9-B2CC-DF0D-DE2D-56359C24CA4A}"/>
              </a:ext>
            </a:extLst>
          </p:cNvPr>
          <p:cNvSpPr txBox="1"/>
          <p:nvPr/>
        </p:nvSpPr>
        <p:spPr>
          <a:xfrm>
            <a:off x="6732296" y="1184209"/>
            <a:ext cx="410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94EE38C-D08A-ECD3-5359-B4EE121FBF22}"/>
              </a:ext>
            </a:extLst>
          </p:cNvPr>
          <p:cNvSpPr txBox="1"/>
          <p:nvPr/>
        </p:nvSpPr>
        <p:spPr>
          <a:xfrm>
            <a:off x="1075601" y="579586"/>
            <a:ext cx="740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START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41D945-09A7-219B-E125-F2959360C4F3}"/>
              </a:ext>
            </a:extLst>
          </p:cNvPr>
          <p:cNvSpPr/>
          <p:nvPr/>
        </p:nvSpPr>
        <p:spPr>
          <a:xfrm>
            <a:off x="8189542" y="851198"/>
            <a:ext cx="2448910" cy="1105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AB9354-334A-1154-6E89-BEE782489FE0}"/>
              </a:ext>
            </a:extLst>
          </p:cNvPr>
          <p:cNvSpPr txBox="1"/>
          <p:nvPr/>
        </p:nvSpPr>
        <p:spPr>
          <a:xfrm>
            <a:off x="8189542" y="1096321"/>
            <a:ext cx="244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Sort data in CSV file by finger #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7858C6-2409-7B0E-7F95-7CCE1D653A3B}"/>
              </a:ext>
            </a:extLst>
          </p:cNvPr>
          <p:cNvSpPr/>
          <p:nvPr/>
        </p:nvSpPr>
        <p:spPr>
          <a:xfrm>
            <a:off x="8176426" y="2354352"/>
            <a:ext cx="2448910" cy="1105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E6C75E-BF77-EDF7-96FA-667EC4E0DD17}"/>
              </a:ext>
            </a:extLst>
          </p:cNvPr>
          <p:cNvSpPr txBox="1"/>
          <p:nvPr/>
        </p:nvSpPr>
        <p:spPr>
          <a:xfrm>
            <a:off x="8176426" y="2599475"/>
            <a:ext cx="244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Sort data for each finger # by minutiae type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973FF4-F5F6-105F-CDE3-9F636F78CF4F}"/>
              </a:ext>
            </a:extLst>
          </p:cNvPr>
          <p:cNvSpPr/>
          <p:nvPr/>
        </p:nvSpPr>
        <p:spPr>
          <a:xfrm>
            <a:off x="8176426" y="3754216"/>
            <a:ext cx="2448910" cy="1105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0123D0-A2D8-32B6-6DEA-969AEB09F47C}"/>
              </a:ext>
            </a:extLst>
          </p:cNvPr>
          <p:cNvSpPr txBox="1"/>
          <p:nvPr/>
        </p:nvSpPr>
        <p:spPr>
          <a:xfrm>
            <a:off x="8189542" y="3845083"/>
            <a:ext cx="244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Create graph of freq. of minutiae vs dist. from core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5DB7F3-02B9-340D-5A7E-09C9D5BFBE7A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360624" y="1900801"/>
            <a:ext cx="0" cy="3184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0B1148A-A0E7-6AD9-9442-D3A5B0D279D3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2585079" y="1419486"/>
            <a:ext cx="693618" cy="42273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1BA41B-9AA1-3083-4861-9FA94F62303B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>
            <a:off x="4632572" y="2088818"/>
            <a:ext cx="15157" cy="109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6652C5-D75D-9986-2F7F-E3CE9A9356FC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>
            <a:off x="4647729" y="4284727"/>
            <a:ext cx="0" cy="87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E9BD5B9-C543-D567-A9EB-2F4EAED5DC97}"/>
              </a:ext>
            </a:extLst>
          </p:cNvPr>
          <p:cNvCxnSpPr>
            <a:stCxn id="23" idx="1"/>
            <a:endCxn id="12" idx="1"/>
          </p:cNvCxnSpPr>
          <p:nvPr/>
        </p:nvCxnSpPr>
        <p:spPr>
          <a:xfrm rot="10800000">
            <a:off x="3278698" y="1419487"/>
            <a:ext cx="144577" cy="4280365"/>
          </a:xfrm>
          <a:prstGeom prst="bentConnector3">
            <a:avLst>
              <a:gd name="adj1" fmla="val 2581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95BDC0-5B48-17F7-0ABA-B23C3B0472D3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 flipH="1">
            <a:off x="9400881" y="1956262"/>
            <a:ext cx="13116" cy="39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7DC0BA-D313-1EDA-BA2C-55999F2FCE60}"/>
              </a:ext>
            </a:extLst>
          </p:cNvPr>
          <p:cNvCxnSpPr>
            <a:stCxn id="38" idx="2"/>
            <a:endCxn id="44" idx="0"/>
          </p:cNvCxnSpPr>
          <p:nvPr/>
        </p:nvCxnSpPr>
        <p:spPr>
          <a:xfrm>
            <a:off x="9400881" y="3459416"/>
            <a:ext cx="0" cy="29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A4D218-BE49-F5DB-8C79-2B0FA0A0AE21}"/>
              </a:ext>
            </a:extLst>
          </p:cNvPr>
          <p:cNvCxnSpPr>
            <a:stCxn id="12" idx="3"/>
            <a:endCxn id="32" idx="1"/>
          </p:cNvCxnSpPr>
          <p:nvPr/>
        </p:nvCxnSpPr>
        <p:spPr>
          <a:xfrm>
            <a:off x="5986446" y="1419486"/>
            <a:ext cx="22030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85BF012-6673-2191-A7E8-F7BBBFF3E200}"/>
              </a:ext>
            </a:extLst>
          </p:cNvPr>
          <p:cNvSpPr txBox="1"/>
          <p:nvPr/>
        </p:nvSpPr>
        <p:spPr>
          <a:xfrm>
            <a:off x="2164990" y="6350928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Collection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8B6ED49-13C4-B548-47D1-70462C9B0745}"/>
              </a:ext>
            </a:extLst>
          </p:cNvPr>
          <p:cNvSpPr txBox="1"/>
          <p:nvPr/>
        </p:nvSpPr>
        <p:spPr>
          <a:xfrm>
            <a:off x="8569608" y="6427457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Processing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3FFAEAE-63B6-8349-6CB8-4776916335DB}"/>
              </a:ext>
            </a:extLst>
          </p:cNvPr>
          <p:cNvSpPr/>
          <p:nvPr/>
        </p:nvSpPr>
        <p:spPr>
          <a:xfrm>
            <a:off x="8176426" y="5320243"/>
            <a:ext cx="2448910" cy="1105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8C8DC86-E993-35EE-BBD7-692F79243AC6}"/>
              </a:ext>
            </a:extLst>
          </p:cNvPr>
          <p:cNvSpPr txBox="1"/>
          <p:nvPr/>
        </p:nvSpPr>
        <p:spPr>
          <a:xfrm>
            <a:off x="8189542" y="5411110"/>
            <a:ext cx="244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Use line graph to calculate Average Minutia Distance 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4A2E779-79E2-546B-93D6-E19383B987F2}"/>
              </a:ext>
            </a:extLst>
          </p:cNvPr>
          <p:cNvCxnSpPr>
            <a:stCxn id="44" idx="2"/>
            <a:endCxn id="81" idx="0"/>
          </p:cNvCxnSpPr>
          <p:nvPr/>
        </p:nvCxnSpPr>
        <p:spPr>
          <a:xfrm>
            <a:off x="9400881" y="4859280"/>
            <a:ext cx="0" cy="460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DB2A29-7415-E496-6799-0E7C59513949}"/>
              </a:ext>
            </a:extLst>
          </p:cNvPr>
          <p:cNvSpPr txBox="1"/>
          <p:nvPr/>
        </p:nvSpPr>
        <p:spPr>
          <a:xfrm>
            <a:off x="10839584" y="774588"/>
            <a:ext cx="1256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Caption: Flowchart of our Standard Operating Procedure to calculate the Average Minutia Distance for ridge endings and bifurcations</a:t>
            </a:r>
          </a:p>
        </p:txBody>
      </p:sp>
    </p:spTree>
    <p:extLst>
      <p:ext uri="{BB962C8B-B14F-4D97-AF65-F5344CB8AC3E}">
        <p14:creationId xmlns:p14="http://schemas.microsoft.com/office/powerpoint/2010/main" val="122648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652F8-37C1-DC7E-DEC2-52B0A90E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New Standard Operating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E4592-5C59-3F31-9416-CE01F2E0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</p:spPr>
            <p:txBody>
              <a:bodyPr>
                <a:normAutofit/>
              </a:bodyPr>
              <a:lstStyle/>
              <a:p>
                <a:r>
                  <a:rPr lang="en-US" sz="2000">
                    <a:solidFill>
                      <a:srgbClr val="FFFFFF"/>
                    </a:solidFill>
                  </a:rPr>
                  <a:t>Average Minutiae Distance (AMD) – avg. dist. of minutiae from core for a specific finger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</a:rPr>
                  <a:t>Formula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sz="2000">
                  <a:solidFill>
                    <a:srgbClr val="FFFFFF"/>
                  </a:solidFill>
                </a:endParaRPr>
              </a:p>
              <a:p>
                <a:pPr lvl="2"/>
                <a:r>
                  <a:rPr lang="en-US" i="1">
                    <a:solidFill>
                      <a:srgbClr val="FFFFFF"/>
                    </a:solidFill>
                  </a:rPr>
                  <a:t>m</a:t>
                </a:r>
                <a:r>
                  <a:rPr lang="en-US">
                    <a:solidFill>
                      <a:srgbClr val="FFFFFF"/>
                    </a:solidFill>
                  </a:rPr>
                  <a:t> – max distance from core (in pixels)</a:t>
                </a:r>
              </a:p>
              <a:p>
                <a:pPr lvl="2"/>
                <a:r>
                  <a:rPr lang="en-US" i="1">
                    <a:solidFill>
                      <a:srgbClr val="FFFFFF"/>
                    </a:solidFill>
                  </a:rPr>
                  <a:t>f</a:t>
                </a:r>
                <a:r>
                  <a:rPr lang="en-US" i="1" baseline="-25000">
                    <a:solidFill>
                      <a:srgbClr val="FFFFFF"/>
                    </a:solidFill>
                  </a:rPr>
                  <a:t>i</a:t>
                </a:r>
                <a:r>
                  <a:rPr lang="en-US">
                    <a:solidFill>
                      <a:srgbClr val="FFFFFF"/>
                    </a:solidFill>
                  </a:rPr>
                  <a:t> – frequency of minutiae </a:t>
                </a:r>
                <a:r>
                  <a:rPr lang="en-US" i="1" err="1">
                    <a:solidFill>
                      <a:srgbClr val="FFFFFF"/>
                    </a:solidFill>
                  </a:rPr>
                  <a:t>i</a:t>
                </a:r>
                <a:r>
                  <a:rPr lang="en-US">
                    <a:solidFill>
                      <a:srgbClr val="FFFFFF"/>
                    </a:solidFill>
                  </a:rPr>
                  <a:t> pixels away from core</a:t>
                </a:r>
              </a:p>
              <a:p>
                <a:pPr lvl="2"/>
                <a:r>
                  <a:rPr lang="en-US" i="1" err="1">
                    <a:solidFill>
                      <a:srgbClr val="FFFFFF"/>
                    </a:solidFill>
                  </a:rPr>
                  <a:t>i</a:t>
                </a:r>
                <a:r>
                  <a:rPr lang="en-US">
                    <a:solidFill>
                      <a:srgbClr val="FFFFFF"/>
                    </a:solidFill>
                  </a:rPr>
                  <a:t> – </a:t>
                </a:r>
                <a:r>
                  <a:rPr lang="en-US" err="1">
                    <a:solidFill>
                      <a:srgbClr val="FFFFFF"/>
                    </a:solidFill>
                  </a:rPr>
                  <a:t>dist</a:t>
                </a:r>
                <a:r>
                  <a:rPr lang="en-US">
                    <a:solidFill>
                      <a:srgbClr val="FFFFFF"/>
                    </a:solidFill>
                  </a:rPr>
                  <a:t> from core (in pixels)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</a:rPr>
                  <a:t>lower AMD -&gt; minutiae more frequent near core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</a:rPr>
                  <a:t>higher AMD -&gt; minutiae more frequent near FP edges</a:t>
                </a:r>
              </a:p>
              <a:p>
                <a:r>
                  <a:rPr lang="en-US" sz="2000">
                    <a:solidFill>
                      <a:srgbClr val="FFFFFF"/>
                    </a:solidFill>
                  </a:rPr>
                  <a:t>Can be used to assign importance to minutiae on unidentified FP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</a:rPr>
                  <a:t>If minutiae has high AMD but is found mostly near core -&gt; shows it is a less common FP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E4592-5C59-3F31-9416-CE01F2E0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  <a:blipFill>
                <a:blip r:embed="rId2"/>
                <a:stretch>
                  <a:fillRect l="-522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48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652F8-37C1-DC7E-DEC2-52B0A90E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4592-5C59-3F31-9416-CE01F2E0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/>
              <a:t>Collected inked FP’s </a:t>
            </a:r>
          </a:p>
          <a:p>
            <a:pPr lvl="1"/>
            <a:r>
              <a:rPr lang="en-US" sz="2000"/>
              <a:t>Copy of a Standard Fingerprint Card (FD-258) </a:t>
            </a:r>
          </a:p>
          <a:p>
            <a:pPr lvl="1"/>
            <a:r>
              <a:rPr lang="en-US" sz="2000"/>
              <a:t>FP procedure (Type 4 and Type 14) from FBI (</a:t>
            </a:r>
            <a:r>
              <a:rPr lang="en-US" sz="2000">
                <a:hlinkClick r:id="rId2"/>
              </a:rPr>
              <a:t>https://le.fbi.gov/science-and-lab-resources/biometrics-and-fingerprints/biometrics/recording-legible-fingerprints</a:t>
            </a:r>
            <a:r>
              <a:rPr lang="en-US" sz="2000"/>
              <a:t>)</a:t>
            </a:r>
          </a:p>
          <a:p>
            <a:r>
              <a:rPr lang="en-US" sz="2400"/>
              <a:t>Additional data from NIST Special Database 300</a:t>
            </a:r>
          </a:p>
          <a:p>
            <a:pPr lvl="1"/>
            <a:r>
              <a:rPr lang="en-US" sz="2000"/>
              <a:t>has both rolled and plain FP</a:t>
            </a:r>
          </a:p>
          <a:p>
            <a:pPr lvl="1"/>
            <a:r>
              <a:rPr lang="en-US" sz="2000"/>
              <a:t>used ~3500 plain FP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2219BFD8-26B4-DC2E-BDC3-546E82DB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33" y="1113787"/>
            <a:ext cx="5790521" cy="4299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41C6C-B2BB-B097-86FE-94C14A36321A}"/>
              </a:ext>
            </a:extLst>
          </p:cNvPr>
          <p:cNvSpPr txBox="1"/>
          <p:nvPr/>
        </p:nvSpPr>
        <p:spPr>
          <a:xfrm>
            <a:off x="5936050" y="5443126"/>
            <a:ext cx="569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Caption: Example of FP set from participant using Standard Fingerprint card FD-258 to get Type 4 (rolled) FP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95CD0E-04F7-95A6-79B6-EA2D82B714FD}"/>
              </a:ext>
            </a:extLst>
          </p:cNvPr>
          <p:cNvSpPr/>
          <p:nvPr/>
        </p:nvSpPr>
        <p:spPr>
          <a:xfrm>
            <a:off x="8677656" y="1847088"/>
            <a:ext cx="768096" cy="210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652F8-37C1-DC7E-DEC2-52B0A90E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Link to Excel Spreadsheet Data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1F6AE2-2F66-EB07-6595-FA97CC56C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51" y="642988"/>
            <a:ext cx="2980775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4592-5C59-3F31-9416-CE01F2E0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Trial #1:</a:t>
            </a:r>
          </a:p>
          <a:p>
            <a:pPr lvl="1"/>
            <a:r>
              <a:rPr lang="en-US" sz="160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https://lwsd-my.sharepoint.com/:x:/g/personal/s-akaliyaperumal_lwsd_org/ETUv06jmPgVCh8hEvixxaPYBNsK2gvYb3OVfOFK8X9zbeg?e=EMYGit</a:t>
            </a:r>
          </a:p>
          <a:p>
            <a:r>
              <a:rPr lang="en-US" sz="2000" u="sng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Trial #2:</a:t>
            </a:r>
          </a:p>
          <a:p>
            <a:pPr lvl="1"/>
            <a:r>
              <a:rPr lang="en-US" sz="160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https://lwsd-my.sharepoint.com/:x:/g/personal/s-akaliyaperumal_lwsd_org/EffTbK4CA7dGgCFmmKJsgkgBQwAiX25VCKE2Sl6dnnzY-g?e=M46Gvn</a:t>
            </a:r>
            <a:endParaRPr lang="en-US" sz="16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0788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9" name="Picture 8" descr="A person's feet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67D4725-7C7E-F204-9953-EFE1FE70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26769" y="1127919"/>
            <a:ext cx="3405188" cy="252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0EEB96-0A8E-2DFB-7B15-B1B237AE232D}"/>
              </a:ext>
            </a:extLst>
          </p:cNvPr>
          <p:cNvSpPr txBox="1"/>
          <p:nvPr/>
        </p:nvSpPr>
        <p:spPr>
          <a:xfrm>
            <a:off x="5068888" y="3762375"/>
            <a:ext cx="2520950" cy="3270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rgbClr val="FFFFFF"/>
                </a:solidFill>
              </a:rPr>
              <a:t>Example of acquiring plain FP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C644B4F-8406-10B1-7C51-2E5E178E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8" y="685800"/>
            <a:ext cx="3792538" cy="3405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8C5FA9-E0EB-8EF2-C774-609D56354D3B}"/>
              </a:ext>
            </a:extLst>
          </p:cNvPr>
          <p:cNvSpPr txBox="1"/>
          <p:nvPr/>
        </p:nvSpPr>
        <p:spPr>
          <a:xfrm>
            <a:off x="7653338" y="3762375"/>
            <a:ext cx="3792538" cy="3270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>
                <a:solidFill>
                  <a:srgbClr val="FFFFFF"/>
                </a:solidFill>
              </a:rPr>
              <a:t>Code for identifying minutiae type and distance from core</a:t>
            </a:r>
          </a:p>
        </p:txBody>
      </p:sp>
      <p:pic>
        <p:nvPicPr>
          <p:cNvPr id="7" name="Picture 7" descr="A close-up of a ball&#10;&#10;Description automatically generated with low confidence">
            <a:extLst>
              <a:ext uri="{FF2B5EF4-FFF2-40B4-BE49-F238E27FC236}">
                <a16:creationId xmlns:a16="http://schemas.microsoft.com/office/drawing/2014/main" id="{4CC14A6E-D1AD-7A9D-8521-675A39D31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88" y="4152900"/>
            <a:ext cx="930275" cy="163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9BB6DD-A054-7CB4-354E-93E938632342}"/>
              </a:ext>
            </a:extLst>
          </p:cNvPr>
          <p:cNvSpPr txBox="1"/>
          <p:nvPr/>
        </p:nvSpPr>
        <p:spPr>
          <a:xfrm>
            <a:off x="5068888" y="5462588"/>
            <a:ext cx="930275" cy="3270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rgbClr val="FFFFFF"/>
                </a:solidFill>
              </a:rPr>
              <a:t>Example of FP Image</a:t>
            </a:r>
          </a:p>
        </p:txBody>
      </p:sp>
      <p:pic>
        <p:nvPicPr>
          <p:cNvPr id="5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52F464-BA33-9DCC-A00E-E0671A5D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663" y="4152900"/>
            <a:ext cx="1501775" cy="163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ED0277-4BE7-2BC0-EEFC-F0EEDFBA7B0A}"/>
              </a:ext>
            </a:extLst>
          </p:cNvPr>
          <p:cNvSpPr txBox="1"/>
          <p:nvPr/>
        </p:nvSpPr>
        <p:spPr>
          <a:xfrm>
            <a:off x="6062663" y="5462588"/>
            <a:ext cx="1501775" cy="3270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rgbClr val="FFFFFF"/>
                </a:solidFill>
              </a:rPr>
              <a:t>Ridge Endings and bifurcations taken from above FP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AD415E7-AC8B-3C01-7DA1-13282BD01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350" y="4152900"/>
            <a:ext cx="3817938" cy="1638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D1E624-F7F1-5E2D-6173-D52D3E030C26}"/>
              </a:ext>
            </a:extLst>
          </p:cNvPr>
          <p:cNvSpPr txBox="1"/>
          <p:nvPr/>
        </p:nvSpPr>
        <p:spPr>
          <a:xfrm>
            <a:off x="7626350" y="5462588"/>
            <a:ext cx="3817938" cy="3270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>
                <a:solidFill>
                  <a:srgbClr val="FFFFFF"/>
                </a:solidFill>
              </a:rPr>
              <a:t>Output of above code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652F8-37C1-DC7E-DEC2-52B0A90E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Pictures of Project</a:t>
            </a:r>
          </a:p>
        </p:txBody>
      </p:sp>
    </p:spTree>
    <p:extLst>
      <p:ext uri="{BB962C8B-B14F-4D97-AF65-F5344CB8AC3E}">
        <p14:creationId xmlns:p14="http://schemas.microsoft.com/office/powerpoint/2010/main" val="415471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52F8-37C1-DC7E-DEC2-52B0A90E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Variables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20685E-6EFE-2AC2-E0E7-37B59F4EEA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4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{5460F272-DB38-1F47-93E7-9B2D919421D6}tf10001063</Template>
  <TotalTime>0</TotalTime>
  <Words>1098</Words>
  <Application>Microsoft Macintosh PowerPoint</Application>
  <PresentationFormat>Widescreen</PresentationFormat>
  <Paragraphs>108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 2013 - 2022</vt:lpstr>
      <vt:lpstr>Finding Patterns Between Level 2 Minutiae and Distance of the Minutiae from the Fingerprint Core</vt:lpstr>
      <vt:lpstr>Introduction and Purpose</vt:lpstr>
      <vt:lpstr>Research Process</vt:lpstr>
      <vt:lpstr>Calculating Average Minutia Distance</vt:lpstr>
      <vt:lpstr>New Standard Operating Procedure</vt:lpstr>
      <vt:lpstr>Data Collection</vt:lpstr>
      <vt:lpstr>Link to Excel Spreadsheet Data</vt:lpstr>
      <vt:lpstr>Pictures of Project</vt:lpstr>
      <vt:lpstr>Variables</vt:lpstr>
      <vt:lpstr>Graphs of Results (1st Trial)</vt:lpstr>
      <vt:lpstr>Graphs of Results (2nd Trial)</vt:lpstr>
      <vt:lpstr>Calculations of Average Minutiae Distance (AMD)</vt:lpstr>
      <vt:lpstr>Conclusion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 Engineering Project</dc:title>
  <dc:creator>KALIYAPERUMAL, ASHWIN</dc:creator>
  <cp:lastModifiedBy>KALIYAPERUMAL, ASHWIN</cp:lastModifiedBy>
  <cp:revision>1</cp:revision>
  <dcterms:created xsi:type="dcterms:W3CDTF">2023-01-03T23:13:05Z</dcterms:created>
  <dcterms:modified xsi:type="dcterms:W3CDTF">2023-01-24T13:58:54Z</dcterms:modified>
</cp:coreProperties>
</file>